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Montserrat SemiBold"/>
      <p:regular r:id="rId14"/>
      <p:bold r:id="rId15"/>
      <p:italic r:id="rId16"/>
      <p:boldItalic r:id="rId17"/>
    </p:embeddedFont>
    <p:embeddedFont>
      <p:font typeface="Montserrat Black"/>
      <p:bold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Bebas Neue"/>
      <p:regular r:id="rId24"/>
    </p:embeddedFont>
    <p:embeddedFont>
      <p:font typeface="Montserrat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9" roundtripDataSignature="AMtx7mjTZN6KYm0xlskQ0DXpb5rRPlx5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BebasNeue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Light-bold.fntdata"/><Relationship Id="rId25" Type="http://schemas.openxmlformats.org/officeDocument/2006/relationships/font" Target="fonts/MontserratLight-regular.fntdata"/><Relationship Id="rId28" Type="http://schemas.openxmlformats.org/officeDocument/2006/relationships/font" Target="fonts/MontserratLight-boldItalic.fntdata"/><Relationship Id="rId27" Type="http://schemas.openxmlformats.org/officeDocument/2006/relationships/font" Target="fonts/Montserrat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SemiBold-bold.fntdata"/><Relationship Id="rId14" Type="http://schemas.openxmlformats.org/officeDocument/2006/relationships/font" Target="fonts/MontserratSemiBold-regular.fntdata"/><Relationship Id="rId17" Type="http://schemas.openxmlformats.org/officeDocument/2006/relationships/font" Target="fonts/MontserratSemiBold-boldItalic.fntdata"/><Relationship Id="rId16" Type="http://schemas.openxmlformats.org/officeDocument/2006/relationships/font" Target="fonts/MontserratSemiBold-italic.fntdata"/><Relationship Id="rId19" Type="http://schemas.openxmlformats.org/officeDocument/2006/relationships/font" Target="fonts/MontserratBlack-boldItalic.fntdata"/><Relationship Id="rId18" Type="http://schemas.openxmlformats.org/officeDocument/2006/relationships/font" Target="fonts/MontserratBlack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a49f137f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a49f137f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0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10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12" name="Google Shape;12;p10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3" name="Google Shape;13;p1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" name="Google Shape;14;p10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5" name="Google Shape;15;p10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6" name="Google Shape;16;p1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" name="Google Shape;17;p1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" name="Google Shape;18;p1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9" name="Google Shape;19;p1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0" name="Google Shape;20;p1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1" name="Google Shape;21;p1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" name="Google Shape;22;p1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" name="Google Shape;23;p1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4" name="Google Shape;24;p1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5" name="Google Shape;25;p1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6" name="Google Shape;26;p1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7" name="Google Shape;27;p1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8" name="Google Shape;28;p1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9" name="Google Shape;29;p1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0" name="Google Shape;30;p1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1" name="Google Shape;31;p1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2" name="Google Shape;32;p1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" name="Google Shape;33;p1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" name="Google Shape;34;p1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" name="Google Shape;35;p1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" name="Google Shape;36;p1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" name="Google Shape;37;p1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" name="Google Shape;38;p1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" name="Google Shape;39;p1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" name="Google Shape;40;p1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" name="Google Shape;41;p1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" name="Google Shape;42;p1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3" name="Google Shape;43;p1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4" name="Google Shape;44;p1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1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1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1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1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" name="Google Shape;49;p1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" name="Google Shape;50;p1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1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2" name="Google Shape;52;p1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" name="Google Shape;55;p10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56" name="Google Shape;56;p10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57" name="Google Shape;57;p1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8" name="Google Shape;58;p10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59" name="Google Shape;59;p10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60" name="Google Shape;60;p1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" name="Google Shape;61;p1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" name="Google Shape;62;p1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" name="Google Shape;63;p1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" name="Google Shape;64;p1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" name="Google Shape;65;p1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" name="Google Shape;66;p1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" name="Google Shape;67;p1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" name="Google Shape;68;p1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9" name="Google Shape;69;p1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" name="Google Shape;70;p1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1" name="Google Shape;71;p1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2" name="Google Shape;72;p1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3" name="Google Shape;73;p1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" name="Google Shape;74;p1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5" name="Google Shape;75;p1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6" name="Google Shape;76;p1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7" name="Google Shape;77;p1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" name="Google Shape;78;p1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9" name="Google Shape;79;p1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0" name="Google Shape;80;p1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1" name="Google Shape;81;p1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" name="Google Shape;82;p1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" name="Google Shape;83;p1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" name="Google Shape;84;p1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5" name="Google Shape;85;p1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6" name="Google Shape;86;p1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7" name="Google Shape;87;p1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8" name="Google Shape;88;p1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9" name="Google Shape;89;p1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1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1" name="Google Shape;91;p1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2" name="Google Shape;92;p1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3" name="Google Shape;93;p1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1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5" name="Google Shape;95;p1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6" name="Google Shape;96;p1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20"/>
          <p:cNvGrpSpPr/>
          <p:nvPr/>
        </p:nvGrpSpPr>
        <p:grpSpPr>
          <a:xfrm>
            <a:off x="4780389" y="2513200"/>
            <a:ext cx="5036265" cy="4113315"/>
            <a:chOff x="4780389" y="2513200"/>
            <a:chExt cx="5036265" cy="4113315"/>
          </a:xfrm>
        </p:grpSpPr>
        <p:grpSp>
          <p:nvGrpSpPr>
            <p:cNvPr id="354" name="Google Shape;354;p20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55" name="Google Shape;355;p2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6" name="Google Shape;356;p20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357" name="Google Shape;357;p20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358" name="Google Shape;358;p2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59" name="Google Shape;359;p2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0" name="Google Shape;360;p2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1" name="Google Shape;361;p2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2" name="Google Shape;362;p2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3" name="Google Shape;363;p2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4" name="Google Shape;364;p2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5" name="Google Shape;365;p2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6" name="Google Shape;366;p2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7" name="Google Shape;367;p2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8" name="Google Shape;368;p2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69" name="Google Shape;369;p2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0" name="Google Shape;370;p2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1" name="Google Shape;371;p2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2" name="Google Shape;372;p2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3" name="Google Shape;373;p2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4" name="Google Shape;374;p2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5" name="Google Shape;375;p2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6" name="Google Shape;376;p2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7" name="Google Shape;377;p2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8" name="Google Shape;378;p2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79" name="Google Shape;379;p2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0" name="Google Shape;380;p2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1" name="Google Shape;381;p2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2" name="Google Shape;382;p2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3" name="Google Shape;383;p2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4" name="Google Shape;384;p2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85" name="Google Shape;385;p2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86" name="Google Shape;386;p2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" name="Google Shape;387;p2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2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9" name="Google Shape;389;p2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0" name="Google Shape;390;p2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1" name="Google Shape;391;p2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2" name="Google Shape;392;p2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" name="Google Shape;393;p2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394" name="Google Shape;394;p2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7" name="Google Shape;397;p20"/>
          <p:cNvGrpSpPr/>
          <p:nvPr/>
        </p:nvGrpSpPr>
        <p:grpSpPr>
          <a:xfrm>
            <a:off x="-3382536" y="-1517163"/>
            <a:ext cx="5036265" cy="4113315"/>
            <a:chOff x="4780389" y="2513200"/>
            <a:chExt cx="5036265" cy="4113315"/>
          </a:xfrm>
        </p:grpSpPr>
        <p:grpSp>
          <p:nvGrpSpPr>
            <p:cNvPr id="398" name="Google Shape;398;p20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399" name="Google Shape;399;p20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00" name="Google Shape;400;p20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401" name="Google Shape;401;p20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402" name="Google Shape;402;p20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3" name="Google Shape;403;p20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4" name="Google Shape;404;p20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5" name="Google Shape;405;p20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406;p20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7" name="Google Shape;407;p20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8" name="Google Shape;408;p20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9" name="Google Shape;409;p20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0" name="Google Shape;410;p20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1" name="Google Shape;411;p20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2" name="Google Shape;412;p20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3" name="Google Shape;413;p20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4" name="Google Shape;414;p20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5" name="Google Shape;415;p20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6" name="Google Shape;416;p20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7" name="Google Shape;417;p20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8" name="Google Shape;418;p20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19" name="Google Shape;419;p20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0" name="Google Shape;420;p20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1" name="Google Shape;421;p20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2" name="Google Shape;422;p20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3" name="Google Shape;423;p20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4" name="Google Shape;424;p20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5" name="Google Shape;425;p20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6" name="Google Shape;426;p20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7" name="Google Shape;427;p20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8" name="Google Shape;428;p20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29" name="Google Shape;429;p20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30" name="Google Shape;430;p20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1" name="Google Shape;431;p20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2" name="Google Shape;432;p20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3" name="Google Shape;433;p20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" name="Google Shape;434;p20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" name="Google Shape;435;p20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6" name="Google Shape;436;p20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7" name="Google Shape;437;p20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438" name="Google Shape;438;p20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0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0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Google Shape;441;p20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442" name="Google Shape;442;p2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20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445" name="Google Shape;445;p2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" name="Google Shape;447;p20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448" name="Google Shape;448;p2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0" name="Google Shape;450;p2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0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0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0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0"/>
          <p:cNvPicPr preferRelativeResize="0"/>
          <p:nvPr/>
        </p:nvPicPr>
        <p:blipFill rotWithShape="1">
          <a:blip r:embed="rId6">
            <a:alphaModFix/>
          </a:blip>
          <a:srcRect b="0" l="22008" r="18454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1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" name="Google Shape;101;p11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2" name="Google Shape;102;p11"/>
          <p:cNvGrpSpPr/>
          <p:nvPr/>
        </p:nvGrpSpPr>
        <p:grpSpPr>
          <a:xfrm>
            <a:off x="5478864" y="2056700"/>
            <a:ext cx="5036265" cy="4113315"/>
            <a:chOff x="4780389" y="2513200"/>
            <a:chExt cx="5036265" cy="4113315"/>
          </a:xfrm>
        </p:grpSpPr>
        <p:grpSp>
          <p:nvGrpSpPr>
            <p:cNvPr id="103" name="Google Shape;103;p11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04" name="Google Shape;104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5" name="Google Shape;105;p11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06" name="Google Shape;106;p11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07" name="Google Shape;107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8" name="Google Shape;108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9" name="Google Shape;109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0" name="Google Shape;110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1" name="Google Shape;111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2" name="Google Shape;112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3" name="Google Shape;113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" name="Google Shape;114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" name="Google Shape;115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" name="Google Shape;116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7" name="Google Shape;117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8" name="Google Shape;118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9" name="Google Shape;119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0" name="Google Shape;120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1" name="Google Shape;121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2" name="Google Shape;122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3" name="Google Shape;123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4" name="Google Shape;124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5" name="Google Shape;125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6" name="Google Shape;126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7" name="Google Shape;127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8" name="Google Shape;128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9" name="Google Shape;129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" name="Google Shape;130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1" name="Google Shape;131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2" name="Google Shape;132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" name="Google Shape;133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134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35" name="Google Shape;135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6" name="Google Shape;136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" name="Google Shape;137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" name="Google Shape;138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9" name="Google Shape;139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0" name="Google Shape;140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1" name="Google Shape;141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2" name="Google Shape;142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43" name="Google Shape;143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11"/>
          <p:cNvGrpSpPr/>
          <p:nvPr/>
        </p:nvGrpSpPr>
        <p:grpSpPr>
          <a:xfrm>
            <a:off x="-128336" y="-2516263"/>
            <a:ext cx="5036265" cy="4113315"/>
            <a:chOff x="4780389" y="2513200"/>
            <a:chExt cx="5036265" cy="4113315"/>
          </a:xfrm>
        </p:grpSpPr>
        <p:grpSp>
          <p:nvGrpSpPr>
            <p:cNvPr id="147" name="Google Shape;147;p11"/>
            <p:cNvGrpSpPr/>
            <p:nvPr/>
          </p:nvGrpSpPr>
          <p:grpSpPr>
            <a:xfrm>
              <a:off x="4780389" y="2513200"/>
              <a:ext cx="5036265" cy="4113315"/>
              <a:chOff x="4673664" y="2214100"/>
              <a:chExt cx="5036265" cy="4113315"/>
            </a:xfrm>
          </p:grpSpPr>
          <p:sp>
            <p:nvSpPr>
              <p:cNvPr id="148" name="Google Shape;1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9" name="Google Shape;149;p11"/>
              <p:cNvGrpSpPr/>
              <p:nvPr/>
            </p:nvGrpSpPr>
            <p:grpSpPr>
              <a:xfrm>
                <a:off x="4673664" y="2214100"/>
                <a:ext cx="5036265" cy="4113315"/>
                <a:chOff x="4673664" y="2214100"/>
                <a:chExt cx="5036265" cy="4113315"/>
              </a:xfrm>
            </p:grpSpPr>
            <p:grpSp>
              <p:nvGrpSpPr>
                <p:cNvPr id="150" name="Google Shape;150;p11"/>
                <p:cNvGrpSpPr/>
                <p:nvPr/>
              </p:nvGrpSpPr>
              <p:grpSpPr>
                <a:xfrm>
                  <a:off x="4673664" y="2214100"/>
                  <a:ext cx="5036265" cy="4113315"/>
                  <a:chOff x="3825164" y="427025"/>
                  <a:chExt cx="5036265" cy="4113315"/>
                </a:xfrm>
              </p:grpSpPr>
              <p:sp>
                <p:nvSpPr>
                  <p:cNvPr id="151" name="Google Shape;1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2" name="Google Shape;1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3" name="Google Shape;1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4" name="Google Shape;1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5" name="Google Shape;1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6" name="Google Shape;1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" name="Google Shape;1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8" name="Google Shape;1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9" name="Google Shape;1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0" name="Google Shape;1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1" name="Google Shape;1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2" name="Google Shape;1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" name="Google Shape;1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4" name="Google Shape;1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5" name="Google Shape;1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6" name="Google Shape;1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7" name="Google Shape;1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8" name="Google Shape;1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9" name="Google Shape;1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" name="Google Shape;1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" name="Google Shape;1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" name="Google Shape;1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" name="Google Shape;1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4" name="Google Shape;1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5" name="Google Shape;1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6" name="Google Shape;1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" name="Google Shape;1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8" name="Google Shape;1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79" name="Google Shape;1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0" name="Google Shape;1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1" name="Google Shape;1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2" name="Google Shape;1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3" name="Google Shape;1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4" name="Google Shape;1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5" name="Google Shape;1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86" name="Google Shape;1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187" name="Google Shape;1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2" name="Google Shape;192;p1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6" name="Google Shape;196;p1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7" name="Google Shape;197;p1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8" name="Google Shape;198;p1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199" name="Google Shape;199;p1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1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1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1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1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1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3"/>
          <p:cNvGrpSpPr/>
          <p:nvPr/>
        </p:nvGrpSpPr>
        <p:grpSpPr>
          <a:xfrm rot="10800000">
            <a:off x="5530217" y="3662226"/>
            <a:ext cx="3811962" cy="1913484"/>
            <a:chOff x="4673664" y="4413932"/>
            <a:chExt cx="3811962" cy="1913484"/>
          </a:xfrm>
        </p:grpSpPr>
        <p:grpSp>
          <p:nvGrpSpPr>
            <p:cNvPr id="222" name="Google Shape;222;p13"/>
            <p:cNvGrpSpPr/>
            <p:nvPr/>
          </p:nvGrpSpPr>
          <p:grpSpPr>
            <a:xfrm>
              <a:off x="4673664" y="4413932"/>
              <a:ext cx="3811962" cy="1913484"/>
              <a:chOff x="3825164" y="2626857"/>
              <a:chExt cx="3811962" cy="1913484"/>
            </a:xfrm>
          </p:grpSpPr>
          <p:sp>
            <p:nvSpPr>
              <p:cNvPr id="223" name="Google Shape;223;p13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3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3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3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3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3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13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13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3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13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13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13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13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6" name="Google Shape;236;p13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3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3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3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0" name="Google Shape;240;p13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1" name="Google Shape;241;p13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13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14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246" name="Google Shape;246;p14"/>
          <p:cNvGrpSpPr/>
          <p:nvPr/>
        </p:nvGrpSpPr>
        <p:grpSpPr>
          <a:xfrm rot="10800000">
            <a:off x="5530217" y="3471726"/>
            <a:ext cx="3811962" cy="1913484"/>
            <a:chOff x="4673664" y="4413932"/>
            <a:chExt cx="3811962" cy="1913484"/>
          </a:xfrm>
        </p:grpSpPr>
        <p:grpSp>
          <p:nvGrpSpPr>
            <p:cNvPr id="247" name="Google Shape;247;p14"/>
            <p:cNvGrpSpPr/>
            <p:nvPr/>
          </p:nvGrpSpPr>
          <p:grpSpPr>
            <a:xfrm>
              <a:off x="4673664" y="4413932"/>
              <a:ext cx="3811962" cy="1913484"/>
              <a:chOff x="3825164" y="2626857"/>
              <a:chExt cx="3811962" cy="1913484"/>
            </a:xfrm>
          </p:grpSpPr>
          <p:sp>
            <p:nvSpPr>
              <p:cNvPr id="248" name="Google Shape;248;p14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14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14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14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4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4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14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14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14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14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14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4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14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1" name="Google Shape;261;p14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4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4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4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5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68" name="Google Shape;268;p15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5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5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15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5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15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5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5" name="Google Shape;275;p15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6" name="Google Shape;276;p15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7" name="Google Shape;277;p15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8" name="Google Shape;278;p15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9" name="Google Shape;279;p15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80" name="Google Shape;280;p15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281" name="Google Shape;281;p1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1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1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1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1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1" name="Google Shape;291;p15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292" name="Google Shape;292;p1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4" name="Google Shape;304;p16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05" name="Google Shape;305;p16"/>
          <p:cNvGrpSpPr/>
          <p:nvPr/>
        </p:nvGrpSpPr>
        <p:grpSpPr>
          <a:xfrm>
            <a:off x="8354017" y="-383869"/>
            <a:ext cx="1346076" cy="1863865"/>
            <a:chOff x="8354017" y="-383869"/>
            <a:chExt cx="1346076" cy="1863865"/>
          </a:xfrm>
        </p:grpSpPr>
        <p:sp>
          <p:nvSpPr>
            <p:cNvPr id="306" name="Google Shape;306;p1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7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17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317" name="Google Shape;317;p1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7" name="Google Shape;327;p17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328" name="Google Shape;328;p1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8" name="Google Shape;338;p17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339" name="Google Shape;339;p1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17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342" name="Google Shape;342;p1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4" name="Google Shape;344;p17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345" name="Google Shape;345;p1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7" name="Google Shape;347;p17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0" name="Google Shape;350;p18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b="0" i="0" sz="32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b="0" i="0" sz="32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9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11" Type="http://schemas.openxmlformats.org/officeDocument/2006/relationships/image" Target="../media/image5.png"/><Relationship Id="rId10" Type="http://schemas.openxmlformats.org/officeDocument/2006/relationships/image" Target="../media/image22.png"/><Relationship Id="rId9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1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460" name="Google Shape;460;p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1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463" name="Google Shape;463;p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1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466" name="Google Shape;466;p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1"/>
          <p:cNvSpPr txBox="1"/>
          <p:nvPr>
            <p:ph type="ctrTitle"/>
          </p:nvPr>
        </p:nvSpPr>
        <p:spPr>
          <a:xfrm>
            <a:off x="771901" y="1542967"/>
            <a:ext cx="7422590" cy="8530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5200">
                <a:solidFill>
                  <a:schemeClr val="dk2"/>
                </a:solidFill>
              </a:rPr>
              <a:t>~ DRAINED ~</a:t>
            </a:r>
            <a:endParaRPr sz="520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469" name="Google Shape;469;p1"/>
          <p:cNvSpPr txBox="1"/>
          <p:nvPr>
            <p:ph idx="1" type="subTitle"/>
          </p:nvPr>
        </p:nvSpPr>
        <p:spPr>
          <a:xfrm>
            <a:off x="2218796" y="3155539"/>
            <a:ext cx="452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PROJECT PRESENTATION</a:t>
            </a:r>
            <a:endParaRPr/>
          </a:p>
        </p:txBody>
      </p:sp>
      <p:sp>
        <p:nvSpPr>
          <p:cNvPr id="470" name="Google Shape;470;p1"/>
          <p:cNvSpPr txBox="1"/>
          <p:nvPr/>
        </p:nvSpPr>
        <p:spPr>
          <a:xfrm>
            <a:off x="1068530" y="2388704"/>
            <a:ext cx="7019132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4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GROUP 2 GAME JAM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istogram&#10;&#10;Description automatically generated" id="471" name="Google Shape;47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62879">
            <a:off x="6624282" y="-458508"/>
            <a:ext cx="2707580" cy="27075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, vector graphics&#10;&#10;Description automatically generated" id="472" name="Google Shape;472;p1"/>
          <p:cNvPicPr preferRelativeResize="0"/>
          <p:nvPr/>
        </p:nvPicPr>
        <p:blipFill rotWithShape="1">
          <a:blip r:embed="rId4">
            <a:alphaModFix/>
          </a:blip>
          <a:srcRect b="0" l="49634" r="0" t="0"/>
          <a:stretch/>
        </p:blipFill>
        <p:spPr>
          <a:xfrm rot="-809233">
            <a:off x="-443996" y="2690834"/>
            <a:ext cx="2645450" cy="262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478" name="Google Shape;478;p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0" name="Google Shape;480;p2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481" name="Google Shape;481;p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" name="Google Shape;483;p2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484" name="Google Shape;484;p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Qr code&#10;&#10;Description automatically generated" id="486" name="Google Shape;486;p2"/>
          <p:cNvPicPr preferRelativeResize="0"/>
          <p:nvPr/>
        </p:nvPicPr>
        <p:blipFill rotWithShape="1">
          <a:blip r:embed="rId3">
            <a:alphaModFix/>
          </a:blip>
          <a:srcRect b="18483" l="53568" r="1731" t="5003"/>
          <a:stretch/>
        </p:blipFill>
        <p:spPr>
          <a:xfrm>
            <a:off x="378744" y="618885"/>
            <a:ext cx="2724912" cy="2332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r code&#10;&#10;Description automatically generated" id="487" name="Google Shape;487;p2"/>
          <p:cNvPicPr preferRelativeResize="0"/>
          <p:nvPr/>
        </p:nvPicPr>
        <p:blipFill rotWithShape="1">
          <a:blip r:embed="rId3">
            <a:alphaModFix/>
          </a:blip>
          <a:srcRect b="9712" l="0" r="49456" t="0"/>
          <a:stretch/>
        </p:blipFill>
        <p:spPr>
          <a:xfrm flipH="1">
            <a:off x="1080525" y="1912551"/>
            <a:ext cx="2981248" cy="275192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GAME DESIGN</a:t>
            </a:r>
            <a:endParaRPr/>
          </a:p>
        </p:txBody>
      </p:sp>
      <p:sp>
        <p:nvSpPr>
          <p:cNvPr id="489" name="Google Shape;489;p2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GB"/>
              <a:t>A MULTI-LEVEL CITY-SCAPE BACKGROUND DESIGN INCORPORATING A PLATFORMER-STYLE MECHANIC.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GAME MECHANICS</a:t>
            </a:r>
            <a:endParaRPr/>
          </a:p>
        </p:txBody>
      </p:sp>
      <p:sp>
        <p:nvSpPr>
          <p:cNvPr id="495" name="Google Shape;495;p6"/>
          <p:cNvSpPr txBox="1"/>
          <p:nvPr>
            <p:ph idx="1" type="subTitle"/>
          </p:nvPr>
        </p:nvSpPr>
        <p:spPr>
          <a:xfrm>
            <a:off x="947185" y="21931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Collect 5 stars to win the game.</a:t>
            </a:r>
            <a:endParaRPr/>
          </a:p>
        </p:txBody>
      </p:sp>
      <p:sp>
        <p:nvSpPr>
          <p:cNvPr id="496" name="Google Shape;496;p6"/>
          <p:cNvSpPr txBox="1"/>
          <p:nvPr>
            <p:ph idx="2" type="subTitle"/>
          </p:nvPr>
        </p:nvSpPr>
        <p:spPr>
          <a:xfrm>
            <a:off x="3173885" y="2193175"/>
            <a:ext cx="279147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Touch a number of RS’ to refill the mental health meter.</a:t>
            </a:r>
            <a:endParaRPr/>
          </a:p>
        </p:txBody>
      </p:sp>
      <p:sp>
        <p:nvSpPr>
          <p:cNvPr id="497" name="Google Shape;497;p6"/>
          <p:cNvSpPr txBox="1"/>
          <p:nvPr>
            <p:ph idx="4" type="subTitle"/>
          </p:nvPr>
        </p:nvSpPr>
        <p:spPr>
          <a:xfrm>
            <a:off x="3529325" y="3702775"/>
            <a:ext cx="208625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Used to change scenes and keep a score.</a:t>
            </a:r>
            <a:endParaRPr/>
          </a:p>
        </p:txBody>
      </p:sp>
      <p:sp>
        <p:nvSpPr>
          <p:cNvPr id="498" name="Google Shape;498;p6"/>
          <p:cNvSpPr txBox="1"/>
          <p:nvPr>
            <p:ph idx="5" type="subTitle"/>
          </p:nvPr>
        </p:nvSpPr>
        <p:spPr>
          <a:xfrm>
            <a:off x="6248475" y="2190730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Deviously placed to obstruct the player.</a:t>
            </a:r>
            <a:endParaRPr/>
          </a:p>
        </p:txBody>
      </p:sp>
      <p:sp>
        <p:nvSpPr>
          <p:cNvPr id="499" name="Google Shape;499;p6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Real-life scenarios to help achieve homeostasis.</a:t>
            </a:r>
            <a:endParaRPr/>
          </a:p>
        </p:txBody>
      </p:sp>
      <p:sp>
        <p:nvSpPr>
          <p:cNvPr id="500" name="Google Shape;500;p6"/>
          <p:cNvSpPr txBox="1"/>
          <p:nvPr>
            <p:ph idx="7" type="subTitle"/>
          </p:nvPr>
        </p:nvSpPr>
        <p:spPr>
          <a:xfrm>
            <a:off x="903780" y="1735963"/>
            <a:ext cx="2028505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/>
              <a:t>COLLECTIBLES</a:t>
            </a:r>
            <a:endParaRPr sz="1800"/>
          </a:p>
        </p:txBody>
      </p:sp>
      <p:sp>
        <p:nvSpPr>
          <p:cNvPr id="501" name="Google Shape;501;p6"/>
          <p:cNvSpPr txBox="1"/>
          <p:nvPr>
            <p:ph idx="8" type="subTitle"/>
          </p:nvPr>
        </p:nvSpPr>
        <p:spPr>
          <a:xfrm>
            <a:off x="3173885" y="1735963"/>
            <a:ext cx="279147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/>
              <a:t>RELAXATION SPOTS</a:t>
            </a:r>
            <a:endParaRPr sz="1800"/>
          </a:p>
        </p:txBody>
      </p:sp>
      <p:sp>
        <p:nvSpPr>
          <p:cNvPr id="502" name="Google Shape;502;p6"/>
          <p:cNvSpPr txBox="1"/>
          <p:nvPr>
            <p:ph idx="9" type="subTitle"/>
          </p:nvPr>
        </p:nvSpPr>
        <p:spPr>
          <a:xfrm>
            <a:off x="6249375" y="1733518"/>
            <a:ext cx="1984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/>
              <a:t>TRAPS</a:t>
            </a:r>
            <a:endParaRPr sz="1800"/>
          </a:p>
        </p:txBody>
      </p:sp>
      <p:sp>
        <p:nvSpPr>
          <p:cNvPr id="503" name="Google Shape;503;p6"/>
          <p:cNvSpPr txBox="1"/>
          <p:nvPr>
            <p:ph idx="14" type="subTitle"/>
          </p:nvPr>
        </p:nvSpPr>
        <p:spPr>
          <a:xfrm>
            <a:off x="3529325" y="3245575"/>
            <a:ext cx="20853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/>
              <a:t>SCORE SYSTEM</a:t>
            </a:r>
            <a:endParaRPr sz="1800"/>
          </a:p>
        </p:txBody>
      </p:sp>
      <p:sp>
        <p:nvSpPr>
          <p:cNvPr id="504" name="Google Shape;504;p6"/>
          <p:cNvSpPr txBox="1"/>
          <p:nvPr>
            <p:ph idx="15" type="subTitle"/>
          </p:nvPr>
        </p:nvSpPr>
        <p:spPr>
          <a:xfrm>
            <a:off x="6050794" y="3245575"/>
            <a:ext cx="2032577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/>
              <a:t>ADVICE CYCLE</a:t>
            </a:r>
            <a:endParaRPr sz="1800"/>
          </a:p>
        </p:txBody>
      </p:sp>
      <p:grpSp>
        <p:nvGrpSpPr>
          <p:cNvPr id="505" name="Google Shape;505;p6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506" name="Google Shape;506;p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8" name="Google Shape;508;p6"/>
          <p:cNvGrpSpPr/>
          <p:nvPr/>
        </p:nvGrpSpPr>
        <p:grpSpPr>
          <a:xfrm>
            <a:off x="3350650" y="4436375"/>
            <a:ext cx="76825" cy="76800"/>
            <a:chOff x="3104875" y="1099400"/>
            <a:chExt cx="76825" cy="76800"/>
          </a:xfrm>
        </p:grpSpPr>
        <p:sp>
          <p:nvSpPr>
            <p:cNvPr id="509" name="Google Shape;509;p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6"/>
          <p:cNvGrpSpPr/>
          <p:nvPr/>
        </p:nvGrpSpPr>
        <p:grpSpPr>
          <a:xfrm>
            <a:off x="5815575" y="3103550"/>
            <a:ext cx="76825" cy="76800"/>
            <a:chOff x="3104875" y="1099400"/>
            <a:chExt cx="76825" cy="76800"/>
          </a:xfrm>
        </p:grpSpPr>
        <p:sp>
          <p:nvSpPr>
            <p:cNvPr id="512" name="Google Shape;512;p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4" name="Google Shape;514;p6"/>
          <p:cNvSpPr txBox="1"/>
          <p:nvPr>
            <p:ph idx="3" type="subTitle"/>
          </p:nvPr>
        </p:nvSpPr>
        <p:spPr>
          <a:xfrm>
            <a:off x="720000" y="3702775"/>
            <a:ext cx="2212285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Directly proportionate to the haziness of the screen.</a:t>
            </a:r>
            <a:endParaRPr/>
          </a:p>
        </p:txBody>
      </p:sp>
      <p:sp>
        <p:nvSpPr>
          <p:cNvPr id="515" name="Google Shape;515;p6"/>
          <p:cNvSpPr txBox="1"/>
          <p:nvPr>
            <p:ph idx="13" type="subTitle"/>
          </p:nvPr>
        </p:nvSpPr>
        <p:spPr>
          <a:xfrm>
            <a:off x="748391" y="3245575"/>
            <a:ext cx="2155505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1800"/>
              <a:t>MENTAL HEALTH METER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"/>
          <p:cNvSpPr txBox="1"/>
          <p:nvPr>
            <p:ph type="title"/>
          </p:nvPr>
        </p:nvSpPr>
        <p:spPr>
          <a:xfrm>
            <a:off x="720000" y="965594"/>
            <a:ext cx="3594000" cy="6782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GAME FEEL</a:t>
            </a:r>
            <a:endParaRPr/>
          </a:p>
        </p:txBody>
      </p:sp>
      <p:sp>
        <p:nvSpPr>
          <p:cNvPr id="521" name="Google Shape;521;p4"/>
          <p:cNvSpPr txBox="1"/>
          <p:nvPr>
            <p:ph idx="1" type="subTitle"/>
          </p:nvPr>
        </p:nvSpPr>
        <p:spPr>
          <a:xfrm>
            <a:off x="720000" y="1643775"/>
            <a:ext cx="3594000" cy="26718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The player can choose between two modes—normal and endless: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Normal—the player must visit seven relaxation spots to advance to the next level. The player must also collect 5 stars to finish the game.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Endless Mode—The player will compete with the enemy AI to obtain a score (Outlining the effect of using GA’s).</a:t>
            </a:r>
            <a:endParaRPr/>
          </a:p>
        </p:txBody>
      </p:sp>
      <p:grpSp>
        <p:nvGrpSpPr>
          <p:cNvPr id="522" name="Google Shape;522;p4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523" name="Google Shape;523;p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5" name="Google Shape;525;p4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526" name="Google Shape;526;p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4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529" name="Google Shape;529;p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screenshot of a video game&#10;&#10;Description automatically generated with medium confidence" id="531" name="Google Shape;531;p4"/>
          <p:cNvPicPr preferRelativeResize="0"/>
          <p:nvPr/>
        </p:nvPicPr>
        <p:blipFill rotWithShape="1">
          <a:blip r:embed="rId3">
            <a:alphaModFix/>
          </a:blip>
          <a:srcRect b="0" l="73590" r="3204" t="0"/>
          <a:stretch/>
        </p:blipFill>
        <p:spPr>
          <a:xfrm>
            <a:off x="6566926" y="1518055"/>
            <a:ext cx="2121878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 game&#10;&#10;Description automatically generated with medium confidence" id="532" name="Google Shape;532;p4"/>
          <p:cNvPicPr preferRelativeResize="0"/>
          <p:nvPr/>
        </p:nvPicPr>
        <p:blipFill rotWithShape="1">
          <a:blip r:embed="rId3">
            <a:alphaModFix/>
          </a:blip>
          <a:srcRect b="0" l="39860" r="38055" t="0"/>
          <a:stretch/>
        </p:blipFill>
        <p:spPr>
          <a:xfrm>
            <a:off x="5261881" y="449429"/>
            <a:ext cx="2019376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video game&#10;&#10;Description automatically generated with medium confidence" id="533" name="Google Shape;533;p4"/>
          <p:cNvPicPr preferRelativeResize="0"/>
          <p:nvPr/>
        </p:nvPicPr>
        <p:blipFill rotWithShape="1">
          <a:blip r:embed="rId3">
            <a:alphaModFix/>
          </a:blip>
          <a:srcRect b="0" l="0" r="63740" t="0"/>
          <a:stretch/>
        </p:blipFill>
        <p:spPr>
          <a:xfrm>
            <a:off x="3687257" y="1518055"/>
            <a:ext cx="3315594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"/>
          <p:cNvSpPr/>
          <p:nvPr/>
        </p:nvSpPr>
        <p:spPr>
          <a:xfrm rot="5400000">
            <a:off x="3112014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"/>
          <p:cNvSpPr/>
          <p:nvPr/>
        </p:nvSpPr>
        <p:spPr>
          <a:xfrm rot="5400000">
            <a:off x="1012276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"/>
          <p:cNvSpPr/>
          <p:nvPr/>
        </p:nvSpPr>
        <p:spPr>
          <a:xfrm rot="5400000">
            <a:off x="5330694" y="1679967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AI TECHNIQUES</a:t>
            </a:r>
            <a:endParaRPr/>
          </a:p>
        </p:txBody>
      </p:sp>
      <p:sp>
        <p:nvSpPr>
          <p:cNvPr id="542" name="Google Shape;542;p3"/>
          <p:cNvSpPr txBox="1"/>
          <p:nvPr>
            <p:ph idx="4" type="subTitle"/>
          </p:nvPr>
        </p:nvSpPr>
        <p:spPr>
          <a:xfrm>
            <a:off x="2584060" y="2812299"/>
            <a:ext cx="22041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PROCEDURAL MAP GENERATION</a:t>
            </a:r>
            <a:endParaRPr/>
          </a:p>
        </p:txBody>
      </p:sp>
      <p:sp>
        <p:nvSpPr>
          <p:cNvPr id="543" name="Google Shape;543;p3"/>
          <p:cNvSpPr txBox="1"/>
          <p:nvPr>
            <p:ph idx="5" type="subTitle"/>
          </p:nvPr>
        </p:nvSpPr>
        <p:spPr>
          <a:xfrm>
            <a:off x="379944" y="2789380"/>
            <a:ext cx="2204100" cy="7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GENETIC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ALGORITHMS</a:t>
            </a:r>
            <a:endParaRPr/>
          </a:p>
        </p:txBody>
      </p:sp>
      <p:sp>
        <p:nvSpPr>
          <p:cNvPr id="544" name="Google Shape;544;p3"/>
          <p:cNvSpPr txBox="1"/>
          <p:nvPr>
            <p:ph idx="6" type="subTitle"/>
          </p:nvPr>
        </p:nvSpPr>
        <p:spPr>
          <a:xfrm>
            <a:off x="4761144" y="2486375"/>
            <a:ext cx="20952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FINITE STATE MACHINES</a:t>
            </a:r>
            <a:endParaRPr/>
          </a:p>
        </p:txBody>
      </p:sp>
      <p:grpSp>
        <p:nvGrpSpPr>
          <p:cNvPr id="545" name="Google Shape;545;p3"/>
          <p:cNvGrpSpPr/>
          <p:nvPr/>
        </p:nvGrpSpPr>
        <p:grpSpPr>
          <a:xfrm>
            <a:off x="3324294" y="1793256"/>
            <a:ext cx="531542" cy="602023"/>
            <a:chOff x="4020665" y="1431080"/>
            <a:chExt cx="531542" cy="602023"/>
          </a:xfrm>
        </p:grpSpPr>
        <p:sp>
          <p:nvSpPr>
            <p:cNvPr id="546" name="Google Shape;546;p3"/>
            <p:cNvSpPr/>
            <p:nvPr/>
          </p:nvSpPr>
          <p:spPr>
            <a:xfrm>
              <a:off x="4094363" y="1495524"/>
              <a:ext cx="457844" cy="537579"/>
            </a:xfrm>
            <a:custGeom>
              <a:rect b="b" l="l" r="r" t="t"/>
              <a:pathLst>
                <a:path extrusionOk="0" h="16208" w="13804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4374363" y="1552008"/>
              <a:ext cx="121758" cy="122587"/>
            </a:xfrm>
            <a:custGeom>
              <a:rect b="b" l="l" r="r" t="t"/>
              <a:pathLst>
                <a:path extrusionOk="0" h="3696" w="3671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4404413" y="1582290"/>
              <a:ext cx="61658" cy="62023"/>
            </a:xfrm>
            <a:custGeom>
              <a:rect b="b" l="l" r="r" t="t"/>
              <a:pathLst>
                <a:path extrusionOk="0" h="1870" w="1859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4271843" y="1668559"/>
              <a:ext cx="51808" cy="115854"/>
            </a:xfrm>
            <a:custGeom>
              <a:rect b="b" l="l" r="r" t="t"/>
              <a:pathLst>
                <a:path extrusionOk="0" h="3493" w="1562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4288891" y="1431080"/>
              <a:ext cx="17678" cy="42255"/>
            </a:xfrm>
            <a:custGeom>
              <a:rect b="b" l="l" r="r" t="t"/>
              <a:pathLst>
                <a:path extrusionOk="0" h="1274" w="533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4209985" y="1443252"/>
              <a:ext cx="26766" cy="41194"/>
            </a:xfrm>
            <a:custGeom>
              <a:rect b="b" l="l" r="r" t="t"/>
              <a:pathLst>
                <a:path extrusionOk="0" h="1242" w="807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4138675" y="1477348"/>
              <a:ext cx="33566" cy="38209"/>
            </a:xfrm>
            <a:custGeom>
              <a:rect b="b" l="l" r="r" t="t"/>
              <a:pathLst>
                <a:path extrusionOk="0" h="1152" w="1012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4080466" y="1530516"/>
              <a:ext cx="38574" cy="33433"/>
            </a:xfrm>
            <a:custGeom>
              <a:rect b="b" l="l" r="r" t="t"/>
              <a:pathLst>
                <a:path extrusionOk="0" h="1008" w="1163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4039604" y="1598244"/>
              <a:ext cx="42587" cy="27363"/>
            </a:xfrm>
            <a:custGeom>
              <a:rect b="b" l="l" r="r" t="t"/>
              <a:pathLst>
                <a:path extrusionOk="0" h="825" w="1284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4020665" y="1674861"/>
              <a:ext cx="42985" cy="20464"/>
            </a:xfrm>
            <a:custGeom>
              <a:rect b="b" l="l" r="r" t="t"/>
              <a:pathLst>
                <a:path extrusionOk="0" h="617" w="1296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4023584" y="1749587"/>
              <a:ext cx="43217" cy="21990"/>
            </a:xfrm>
            <a:custGeom>
              <a:rect b="b" l="l" r="r" t="t"/>
              <a:pathLst>
                <a:path extrusionOk="0" h="663" w="1303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4048625" y="1817647"/>
              <a:ext cx="42023" cy="28723"/>
            </a:xfrm>
            <a:custGeom>
              <a:rect b="b" l="l" r="r" t="t"/>
              <a:pathLst>
                <a:path extrusionOk="0" h="866" w="1267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4094861" y="1876121"/>
              <a:ext cx="37313" cy="34594"/>
            </a:xfrm>
            <a:custGeom>
              <a:rect b="b" l="l" r="r" t="t"/>
              <a:pathLst>
                <a:path extrusionOk="0" h="1043" w="1125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4190814" y="1648659"/>
              <a:ext cx="51841" cy="52371"/>
            </a:xfrm>
            <a:custGeom>
              <a:rect b="b" l="l" r="r" t="t"/>
              <a:pathLst>
                <a:path extrusionOk="0" h="1579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4231047" y="1581063"/>
              <a:ext cx="51841" cy="52405"/>
            </a:xfrm>
            <a:custGeom>
              <a:rect b="b" l="l" r="r" t="t"/>
              <a:pathLst>
                <a:path extrusionOk="0" h="1580" w="1563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1" name="Google Shape;561;p3"/>
          <p:cNvGrpSpPr/>
          <p:nvPr/>
        </p:nvGrpSpPr>
        <p:grpSpPr>
          <a:xfrm>
            <a:off x="1194970" y="1793289"/>
            <a:ext cx="590714" cy="601957"/>
            <a:chOff x="1230449" y="2288393"/>
            <a:chExt cx="590714" cy="601957"/>
          </a:xfrm>
        </p:grpSpPr>
        <p:sp>
          <p:nvSpPr>
            <p:cNvPr id="562" name="Google Shape;562;p3"/>
            <p:cNvSpPr/>
            <p:nvPr/>
          </p:nvSpPr>
          <p:spPr>
            <a:xfrm>
              <a:off x="1293202" y="2564645"/>
              <a:ext cx="80995" cy="55556"/>
            </a:xfrm>
            <a:custGeom>
              <a:rect b="b" l="l" r="r" t="t"/>
              <a:pathLst>
                <a:path extrusionOk="0" h="1675" w="2442">
                  <a:moveTo>
                    <a:pt x="265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1042"/>
                    <a:pt x="635" y="1675"/>
                    <a:pt x="1414" y="1675"/>
                  </a:cubicBezTo>
                  <a:lnTo>
                    <a:pt x="2177" y="1675"/>
                  </a:lnTo>
                  <a:cubicBezTo>
                    <a:pt x="2324" y="1675"/>
                    <a:pt x="2442" y="1556"/>
                    <a:pt x="2442" y="1409"/>
                  </a:cubicBezTo>
                  <a:cubicBezTo>
                    <a:pt x="2442" y="1262"/>
                    <a:pt x="2324" y="1143"/>
                    <a:pt x="2176" y="1143"/>
                  </a:cubicBezTo>
                  <a:lnTo>
                    <a:pt x="1414" y="1143"/>
                  </a:lnTo>
                  <a:cubicBezTo>
                    <a:pt x="927" y="1143"/>
                    <a:pt x="531" y="750"/>
                    <a:pt x="531" y="266"/>
                  </a:cubicBezTo>
                  <a:cubicBezTo>
                    <a:pt x="531" y="119"/>
                    <a:pt x="412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1327796" y="2667796"/>
              <a:ext cx="129287" cy="53798"/>
            </a:xfrm>
            <a:custGeom>
              <a:rect b="b" l="l" r="r" t="t"/>
              <a:pathLst>
                <a:path extrusionOk="0" h="1622" w="3898">
                  <a:moveTo>
                    <a:pt x="1361" y="0"/>
                  </a:moveTo>
                  <a:cubicBezTo>
                    <a:pt x="610" y="0"/>
                    <a:pt x="0" y="608"/>
                    <a:pt x="0" y="1355"/>
                  </a:cubicBezTo>
                  <a:cubicBezTo>
                    <a:pt x="0" y="1502"/>
                    <a:pt x="118" y="1621"/>
                    <a:pt x="266" y="1621"/>
                  </a:cubicBezTo>
                  <a:cubicBezTo>
                    <a:pt x="412" y="1621"/>
                    <a:pt x="531" y="1502"/>
                    <a:pt x="531" y="1355"/>
                  </a:cubicBezTo>
                  <a:cubicBezTo>
                    <a:pt x="531" y="902"/>
                    <a:pt x="903" y="532"/>
                    <a:pt x="1361" y="532"/>
                  </a:cubicBezTo>
                  <a:lnTo>
                    <a:pt x="3631" y="532"/>
                  </a:lnTo>
                  <a:cubicBezTo>
                    <a:pt x="3779" y="532"/>
                    <a:pt x="3897" y="413"/>
                    <a:pt x="3897" y="266"/>
                  </a:cubicBezTo>
                  <a:cubicBezTo>
                    <a:pt x="3898" y="119"/>
                    <a:pt x="3779" y="0"/>
                    <a:pt x="3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1474695" y="2667796"/>
              <a:ext cx="54229" cy="17645"/>
            </a:xfrm>
            <a:custGeom>
              <a:rect b="b" l="l" r="r" t="t"/>
              <a:pathLst>
                <a:path extrusionOk="0" h="532" w="1635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19" y="532"/>
                    <a:pt x="266" y="532"/>
                  </a:cubicBezTo>
                  <a:lnTo>
                    <a:pt x="1368" y="532"/>
                  </a:lnTo>
                  <a:cubicBezTo>
                    <a:pt x="1515" y="532"/>
                    <a:pt x="1634" y="413"/>
                    <a:pt x="1634" y="266"/>
                  </a:cubicBezTo>
                  <a:cubicBezTo>
                    <a:pt x="1634" y="119"/>
                    <a:pt x="1515" y="0"/>
                    <a:pt x="13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1394429" y="2496453"/>
              <a:ext cx="72504" cy="72206"/>
            </a:xfrm>
            <a:custGeom>
              <a:rect b="b" l="l" r="r" t="t"/>
              <a:pathLst>
                <a:path extrusionOk="0" h="2177" w="2186">
                  <a:moveTo>
                    <a:pt x="1920" y="1"/>
                  </a:moveTo>
                  <a:cubicBezTo>
                    <a:pt x="1773" y="1"/>
                    <a:pt x="1654" y="120"/>
                    <a:pt x="1654" y="266"/>
                  </a:cubicBezTo>
                  <a:cubicBezTo>
                    <a:pt x="1654" y="1026"/>
                    <a:pt x="1031" y="1645"/>
                    <a:pt x="267" y="1645"/>
                  </a:cubicBezTo>
                  <a:cubicBezTo>
                    <a:pt x="120" y="1645"/>
                    <a:pt x="1" y="1763"/>
                    <a:pt x="1" y="1910"/>
                  </a:cubicBezTo>
                  <a:cubicBezTo>
                    <a:pt x="1" y="2058"/>
                    <a:pt x="120" y="2176"/>
                    <a:pt x="267" y="2176"/>
                  </a:cubicBezTo>
                  <a:cubicBezTo>
                    <a:pt x="1324" y="2176"/>
                    <a:pt x="2186" y="1320"/>
                    <a:pt x="2186" y="266"/>
                  </a:cubicBezTo>
                  <a:cubicBezTo>
                    <a:pt x="2186" y="120"/>
                    <a:pt x="2066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1400798" y="2363053"/>
              <a:ext cx="49585" cy="45141"/>
            </a:xfrm>
            <a:custGeom>
              <a:rect b="b" l="l" r="r" t="t"/>
              <a:pathLst>
                <a:path extrusionOk="0" h="1361" w="1495">
                  <a:moveTo>
                    <a:pt x="1163" y="0"/>
                  </a:moveTo>
                  <a:cubicBezTo>
                    <a:pt x="560" y="0"/>
                    <a:pt x="50" y="469"/>
                    <a:pt x="11" y="1077"/>
                  </a:cubicBezTo>
                  <a:cubicBezTo>
                    <a:pt x="1" y="1224"/>
                    <a:pt x="112" y="1350"/>
                    <a:pt x="258" y="1359"/>
                  </a:cubicBezTo>
                  <a:cubicBezTo>
                    <a:pt x="264" y="1360"/>
                    <a:pt x="271" y="1360"/>
                    <a:pt x="276" y="1360"/>
                  </a:cubicBezTo>
                  <a:cubicBezTo>
                    <a:pt x="414" y="1360"/>
                    <a:pt x="531" y="1252"/>
                    <a:pt x="541" y="1112"/>
                  </a:cubicBezTo>
                  <a:cubicBezTo>
                    <a:pt x="562" y="784"/>
                    <a:pt x="837" y="532"/>
                    <a:pt x="1163" y="532"/>
                  </a:cubicBezTo>
                  <a:cubicBezTo>
                    <a:pt x="1176" y="532"/>
                    <a:pt x="1190" y="533"/>
                    <a:pt x="1203" y="534"/>
                  </a:cubicBezTo>
                  <a:cubicBezTo>
                    <a:pt x="1209" y="534"/>
                    <a:pt x="1215" y="534"/>
                    <a:pt x="1222" y="534"/>
                  </a:cubicBezTo>
                  <a:cubicBezTo>
                    <a:pt x="1360" y="534"/>
                    <a:pt x="1476" y="426"/>
                    <a:pt x="1485" y="286"/>
                  </a:cubicBezTo>
                  <a:cubicBezTo>
                    <a:pt x="1495" y="139"/>
                    <a:pt x="1384" y="13"/>
                    <a:pt x="1237" y="3"/>
                  </a:cubicBezTo>
                  <a:cubicBezTo>
                    <a:pt x="1212" y="1"/>
                    <a:pt x="1188" y="0"/>
                    <a:pt x="1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1403351" y="2707033"/>
              <a:ext cx="52902" cy="87761"/>
            </a:xfrm>
            <a:custGeom>
              <a:rect b="b" l="l" r="r" t="t"/>
              <a:pathLst>
                <a:path extrusionOk="0" h="2646" w="1595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cubicBezTo>
                    <a:pt x="705" y="533"/>
                    <a:pt x="1062" y="888"/>
                    <a:pt x="1062" y="1323"/>
                  </a:cubicBezTo>
                  <a:cubicBezTo>
                    <a:pt x="1062" y="1760"/>
                    <a:pt x="705" y="2115"/>
                    <a:pt x="267" y="2115"/>
                  </a:cubicBezTo>
                  <a:cubicBezTo>
                    <a:pt x="120" y="2115"/>
                    <a:pt x="1" y="2234"/>
                    <a:pt x="1" y="2380"/>
                  </a:cubicBezTo>
                  <a:cubicBezTo>
                    <a:pt x="1" y="2528"/>
                    <a:pt x="120" y="2646"/>
                    <a:pt x="267" y="2646"/>
                  </a:cubicBezTo>
                  <a:cubicBezTo>
                    <a:pt x="999" y="2646"/>
                    <a:pt x="1594" y="2052"/>
                    <a:pt x="1594" y="1323"/>
                  </a:cubicBezTo>
                  <a:cubicBezTo>
                    <a:pt x="1594" y="594"/>
                    <a:pt x="999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493600" y="2499405"/>
              <a:ext cx="47695" cy="77413"/>
            </a:xfrm>
            <a:custGeom>
              <a:rect b="b" l="l" r="r" t="t"/>
              <a:pathLst>
                <a:path extrusionOk="0" h="2334" w="1438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cubicBezTo>
                    <a:pt x="619" y="533"/>
                    <a:pt x="906" y="817"/>
                    <a:pt x="906" y="1167"/>
                  </a:cubicBezTo>
                  <a:cubicBezTo>
                    <a:pt x="906" y="1517"/>
                    <a:pt x="619" y="1803"/>
                    <a:pt x="266" y="1803"/>
                  </a:cubicBezTo>
                  <a:cubicBezTo>
                    <a:pt x="120" y="1803"/>
                    <a:pt x="0" y="1922"/>
                    <a:pt x="0" y="2069"/>
                  </a:cubicBezTo>
                  <a:cubicBezTo>
                    <a:pt x="0" y="2216"/>
                    <a:pt x="120" y="2334"/>
                    <a:pt x="266" y="2334"/>
                  </a:cubicBezTo>
                  <a:cubicBezTo>
                    <a:pt x="912" y="2334"/>
                    <a:pt x="1437" y="1811"/>
                    <a:pt x="1437" y="1167"/>
                  </a:cubicBezTo>
                  <a:cubicBezTo>
                    <a:pt x="1438" y="524"/>
                    <a:pt x="912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1338244" y="2443319"/>
              <a:ext cx="62919" cy="107761"/>
            </a:xfrm>
            <a:custGeom>
              <a:rect b="b" l="l" r="r" t="t"/>
              <a:pathLst>
                <a:path extrusionOk="0" h="3249" w="1897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6" y="533"/>
                  </a:cubicBezTo>
                  <a:cubicBezTo>
                    <a:pt x="872" y="533"/>
                    <a:pt x="1365" y="1022"/>
                    <a:pt x="1365" y="1625"/>
                  </a:cubicBezTo>
                  <a:cubicBezTo>
                    <a:pt x="1365" y="2228"/>
                    <a:pt x="872" y="2718"/>
                    <a:pt x="266" y="2718"/>
                  </a:cubicBezTo>
                  <a:cubicBezTo>
                    <a:pt x="120" y="2718"/>
                    <a:pt x="1" y="2837"/>
                    <a:pt x="1" y="2982"/>
                  </a:cubicBezTo>
                  <a:cubicBezTo>
                    <a:pt x="1" y="3130"/>
                    <a:pt x="120" y="3248"/>
                    <a:pt x="266" y="3248"/>
                  </a:cubicBezTo>
                  <a:cubicBezTo>
                    <a:pt x="1166" y="3248"/>
                    <a:pt x="1897" y="2520"/>
                    <a:pt x="1897" y="1625"/>
                  </a:cubicBezTo>
                  <a:cubicBezTo>
                    <a:pt x="1897" y="730"/>
                    <a:pt x="116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1731544" y="2442954"/>
              <a:ext cx="60166" cy="59934"/>
            </a:xfrm>
            <a:custGeom>
              <a:rect b="b" l="l" r="r" t="t"/>
              <a:pathLst>
                <a:path extrusionOk="0" h="1807" w="1814">
                  <a:moveTo>
                    <a:pt x="907" y="532"/>
                  </a:moveTo>
                  <a:cubicBezTo>
                    <a:pt x="1113" y="532"/>
                    <a:pt x="1282" y="699"/>
                    <a:pt x="1282" y="903"/>
                  </a:cubicBezTo>
                  <a:cubicBezTo>
                    <a:pt x="1282" y="1108"/>
                    <a:pt x="1113" y="1275"/>
                    <a:pt x="907" y="1275"/>
                  </a:cubicBezTo>
                  <a:cubicBezTo>
                    <a:pt x="701" y="1275"/>
                    <a:pt x="532" y="1108"/>
                    <a:pt x="532" y="903"/>
                  </a:cubicBezTo>
                  <a:cubicBezTo>
                    <a:pt x="532" y="699"/>
                    <a:pt x="701" y="532"/>
                    <a:pt x="907" y="532"/>
                  </a:cubicBezTo>
                  <a:close/>
                  <a:moveTo>
                    <a:pt x="907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1"/>
                    <a:pt x="407" y="1807"/>
                    <a:pt x="907" y="1807"/>
                  </a:cubicBezTo>
                  <a:cubicBezTo>
                    <a:pt x="1407" y="1807"/>
                    <a:pt x="1814" y="1401"/>
                    <a:pt x="1814" y="903"/>
                  </a:cubicBezTo>
                  <a:cubicBezTo>
                    <a:pt x="1814" y="405"/>
                    <a:pt x="1407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1761030" y="2668626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3"/>
                  </a:moveTo>
                  <a:cubicBezTo>
                    <a:pt x="1112" y="533"/>
                    <a:pt x="1281" y="699"/>
                    <a:pt x="1281" y="903"/>
                  </a:cubicBezTo>
                  <a:cubicBezTo>
                    <a:pt x="1281" y="1109"/>
                    <a:pt x="1112" y="1275"/>
                    <a:pt x="906" y="1275"/>
                  </a:cubicBezTo>
                  <a:cubicBezTo>
                    <a:pt x="700" y="1275"/>
                    <a:pt x="531" y="1109"/>
                    <a:pt x="531" y="903"/>
                  </a:cubicBezTo>
                  <a:cubicBezTo>
                    <a:pt x="531" y="699"/>
                    <a:pt x="700" y="533"/>
                    <a:pt x="906" y="533"/>
                  </a:cubicBezTo>
                  <a:close/>
                  <a:moveTo>
                    <a:pt x="906" y="1"/>
                  </a:moveTo>
                  <a:cubicBezTo>
                    <a:pt x="407" y="1"/>
                    <a:pt x="1" y="405"/>
                    <a:pt x="1" y="903"/>
                  </a:cubicBezTo>
                  <a:cubicBezTo>
                    <a:pt x="1" y="1401"/>
                    <a:pt x="407" y="1807"/>
                    <a:pt x="906" y="1807"/>
                  </a:cubicBezTo>
                  <a:cubicBezTo>
                    <a:pt x="1406" y="1807"/>
                    <a:pt x="1813" y="1401"/>
                    <a:pt x="1813" y="903"/>
                  </a:cubicBezTo>
                  <a:cubicBezTo>
                    <a:pt x="1813" y="405"/>
                    <a:pt x="1406" y="1"/>
                    <a:pt x="9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1725408" y="2546768"/>
              <a:ext cx="77280" cy="76119"/>
            </a:xfrm>
            <a:custGeom>
              <a:rect b="b" l="l" r="r" t="t"/>
              <a:pathLst>
                <a:path extrusionOk="0" h="2295" w="2330">
                  <a:moveTo>
                    <a:pt x="1423" y="1020"/>
                  </a:moveTo>
                  <a:cubicBezTo>
                    <a:pt x="1629" y="1020"/>
                    <a:pt x="1797" y="1187"/>
                    <a:pt x="1797" y="1391"/>
                  </a:cubicBezTo>
                  <a:cubicBezTo>
                    <a:pt x="1797" y="1596"/>
                    <a:pt x="1629" y="1763"/>
                    <a:pt x="1423" y="1763"/>
                  </a:cubicBezTo>
                  <a:cubicBezTo>
                    <a:pt x="1216" y="1763"/>
                    <a:pt x="1048" y="1596"/>
                    <a:pt x="1048" y="1391"/>
                  </a:cubicBezTo>
                  <a:cubicBezTo>
                    <a:pt x="1048" y="1187"/>
                    <a:pt x="1216" y="1020"/>
                    <a:pt x="1423" y="1020"/>
                  </a:cubicBezTo>
                  <a:close/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2" y="969"/>
                  </a:lnTo>
                  <a:cubicBezTo>
                    <a:pt x="555" y="1096"/>
                    <a:pt x="516" y="1239"/>
                    <a:pt x="516" y="1391"/>
                  </a:cubicBezTo>
                  <a:cubicBezTo>
                    <a:pt x="516" y="1889"/>
                    <a:pt x="923" y="2295"/>
                    <a:pt x="1423" y="2295"/>
                  </a:cubicBezTo>
                  <a:cubicBezTo>
                    <a:pt x="1923" y="2295"/>
                    <a:pt x="2328" y="1889"/>
                    <a:pt x="2328" y="1391"/>
                  </a:cubicBezTo>
                  <a:cubicBezTo>
                    <a:pt x="2329" y="893"/>
                    <a:pt x="1923" y="488"/>
                    <a:pt x="1423" y="488"/>
                  </a:cubicBezTo>
                  <a:cubicBezTo>
                    <a:pt x="1270" y="488"/>
                    <a:pt x="1125" y="527"/>
                    <a:pt x="997" y="593"/>
                  </a:cubicBezTo>
                  <a:lnTo>
                    <a:pt x="480" y="78"/>
                  </a:lnTo>
                  <a:cubicBezTo>
                    <a:pt x="428" y="26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1722655" y="2760698"/>
              <a:ext cx="60133" cy="59934"/>
            </a:xfrm>
            <a:custGeom>
              <a:rect b="b" l="l" r="r" t="t"/>
              <a:pathLst>
                <a:path extrusionOk="0" h="1807" w="1813">
                  <a:moveTo>
                    <a:pt x="906" y="532"/>
                  </a:moveTo>
                  <a:cubicBezTo>
                    <a:pt x="1113" y="532"/>
                    <a:pt x="1281" y="698"/>
                    <a:pt x="1281" y="903"/>
                  </a:cubicBezTo>
                  <a:cubicBezTo>
                    <a:pt x="1281" y="1108"/>
                    <a:pt x="1113" y="1274"/>
                    <a:pt x="906" y="1274"/>
                  </a:cubicBezTo>
                  <a:cubicBezTo>
                    <a:pt x="700" y="1274"/>
                    <a:pt x="532" y="1108"/>
                    <a:pt x="532" y="903"/>
                  </a:cubicBezTo>
                  <a:cubicBezTo>
                    <a:pt x="532" y="698"/>
                    <a:pt x="700" y="532"/>
                    <a:pt x="906" y="532"/>
                  </a:cubicBezTo>
                  <a:close/>
                  <a:moveTo>
                    <a:pt x="906" y="0"/>
                  </a:moveTo>
                  <a:cubicBezTo>
                    <a:pt x="407" y="0"/>
                    <a:pt x="0" y="405"/>
                    <a:pt x="0" y="903"/>
                  </a:cubicBezTo>
                  <a:cubicBezTo>
                    <a:pt x="0" y="1400"/>
                    <a:pt x="407" y="1806"/>
                    <a:pt x="906" y="1806"/>
                  </a:cubicBezTo>
                  <a:cubicBezTo>
                    <a:pt x="1406" y="1806"/>
                    <a:pt x="1813" y="1400"/>
                    <a:pt x="1813" y="903"/>
                  </a:cubicBezTo>
                  <a:cubicBezTo>
                    <a:pt x="1813" y="405"/>
                    <a:pt x="14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1230449" y="2288393"/>
              <a:ext cx="510547" cy="601957"/>
            </a:xfrm>
            <a:custGeom>
              <a:rect b="b" l="l" r="r" t="t"/>
              <a:pathLst>
                <a:path extrusionOk="0" h="18149" w="15393">
                  <a:moveTo>
                    <a:pt x="11924" y="2067"/>
                  </a:moveTo>
                  <a:cubicBezTo>
                    <a:pt x="12131" y="2067"/>
                    <a:pt x="12299" y="2234"/>
                    <a:pt x="12299" y="2439"/>
                  </a:cubicBezTo>
                  <a:cubicBezTo>
                    <a:pt x="12299" y="2643"/>
                    <a:pt x="12131" y="2810"/>
                    <a:pt x="11924" y="2810"/>
                  </a:cubicBezTo>
                  <a:cubicBezTo>
                    <a:pt x="11718" y="2810"/>
                    <a:pt x="11550" y="2643"/>
                    <a:pt x="11550" y="2439"/>
                  </a:cubicBezTo>
                  <a:cubicBezTo>
                    <a:pt x="11550" y="2234"/>
                    <a:pt x="11718" y="2067"/>
                    <a:pt x="11924" y="2067"/>
                  </a:cubicBezTo>
                  <a:close/>
                  <a:moveTo>
                    <a:pt x="14486" y="2561"/>
                  </a:moveTo>
                  <a:cubicBezTo>
                    <a:pt x="14693" y="2561"/>
                    <a:pt x="14861" y="2727"/>
                    <a:pt x="14861" y="2932"/>
                  </a:cubicBezTo>
                  <a:cubicBezTo>
                    <a:pt x="14861" y="3137"/>
                    <a:pt x="14693" y="3303"/>
                    <a:pt x="14486" y="3303"/>
                  </a:cubicBezTo>
                  <a:cubicBezTo>
                    <a:pt x="14280" y="3303"/>
                    <a:pt x="14111" y="3137"/>
                    <a:pt x="14111" y="2932"/>
                  </a:cubicBezTo>
                  <a:cubicBezTo>
                    <a:pt x="14111" y="2727"/>
                    <a:pt x="14280" y="2561"/>
                    <a:pt x="14486" y="2561"/>
                  </a:cubicBezTo>
                  <a:close/>
                  <a:moveTo>
                    <a:pt x="11967" y="8060"/>
                  </a:moveTo>
                  <a:cubicBezTo>
                    <a:pt x="12173" y="8060"/>
                    <a:pt x="12340" y="8226"/>
                    <a:pt x="12340" y="8431"/>
                  </a:cubicBezTo>
                  <a:cubicBezTo>
                    <a:pt x="12340" y="8636"/>
                    <a:pt x="12173" y="8802"/>
                    <a:pt x="11967" y="8802"/>
                  </a:cubicBezTo>
                  <a:cubicBezTo>
                    <a:pt x="11759" y="8802"/>
                    <a:pt x="11592" y="8636"/>
                    <a:pt x="11592" y="8431"/>
                  </a:cubicBezTo>
                  <a:cubicBezTo>
                    <a:pt x="11592" y="8226"/>
                    <a:pt x="11759" y="8060"/>
                    <a:pt x="11967" y="8060"/>
                  </a:cubicBezTo>
                  <a:close/>
                  <a:moveTo>
                    <a:pt x="14073" y="10526"/>
                  </a:moveTo>
                  <a:cubicBezTo>
                    <a:pt x="14280" y="10526"/>
                    <a:pt x="14448" y="10693"/>
                    <a:pt x="14448" y="10898"/>
                  </a:cubicBezTo>
                  <a:cubicBezTo>
                    <a:pt x="14448" y="11102"/>
                    <a:pt x="14280" y="11269"/>
                    <a:pt x="14073" y="11269"/>
                  </a:cubicBezTo>
                  <a:cubicBezTo>
                    <a:pt x="13867" y="11269"/>
                    <a:pt x="13699" y="11102"/>
                    <a:pt x="13699" y="10898"/>
                  </a:cubicBezTo>
                  <a:cubicBezTo>
                    <a:pt x="13699" y="10693"/>
                    <a:pt x="13867" y="10526"/>
                    <a:pt x="14073" y="10526"/>
                  </a:cubicBezTo>
                  <a:close/>
                  <a:moveTo>
                    <a:pt x="13619" y="12838"/>
                  </a:moveTo>
                  <a:cubicBezTo>
                    <a:pt x="13825" y="12838"/>
                    <a:pt x="13993" y="13006"/>
                    <a:pt x="13993" y="13210"/>
                  </a:cubicBezTo>
                  <a:cubicBezTo>
                    <a:pt x="13993" y="13416"/>
                    <a:pt x="13825" y="13582"/>
                    <a:pt x="13619" y="13582"/>
                  </a:cubicBezTo>
                  <a:cubicBezTo>
                    <a:pt x="13412" y="13582"/>
                    <a:pt x="13244" y="13416"/>
                    <a:pt x="13244" y="13210"/>
                  </a:cubicBezTo>
                  <a:cubicBezTo>
                    <a:pt x="13244" y="13006"/>
                    <a:pt x="13412" y="12838"/>
                    <a:pt x="13619" y="12838"/>
                  </a:cubicBezTo>
                  <a:close/>
                  <a:moveTo>
                    <a:pt x="13371" y="16210"/>
                  </a:moveTo>
                  <a:cubicBezTo>
                    <a:pt x="13577" y="16210"/>
                    <a:pt x="13745" y="16377"/>
                    <a:pt x="13745" y="16582"/>
                  </a:cubicBezTo>
                  <a:cubicBezTo>
                    <a:pt x="13745" y="16786"/>
                    <a:pt x="13577" y="16953"/>
                    <a:pt x="13371" y="16953"/>
                  </a:cubicBezTo>
                  <a:cubicBezTo>
                    <a:pt x="13165" y="16953"/>
                    <a:pt x="12996" y="16786"/>
                    <a:pt x="12996" y="16582"/>
                  </a:cubicBezTo>
                  <a:cubicBezTo>
                    <a:pt x="12996" y="16377"/>
                    <a:pt x="13165" y="16210"/>
                    <a:pt x="13371" y="16210"/>
                  </a:cubicBezTo>
                  <a:close/>
                  <a:moveTo>
                    <a:pt x="8299" y="0"/>
                  </a:moveTo>
                  <a:cubicBezTo>
                    <a:pt x="7455" y="0"/>
                    <a:pt x="6697" y="492"/>
                    <a:pt x="6352" y="1245"/>
                  </a:cubicBezTo>
                  <a:cubicBezTo>
                    <a:pt x="6299" y="1240"/>
                    <a:pt x="6246" y="1238"/>
                    <a:pt x="6193" y="1238"/>
                  </a:cubicBezTo>
                  <a:cubicBezTo>
                    <a:pt x="4966" y="1238"/>
                    <a:pt x="3964" y="2219"/>
                    <a:pt x="3935" y="3435"/>
                  </a:cubicBezTo>
                  <a:cubicBezTo>
                    <a:pt x="3830" y="3419"/>
                    <a:pt x="3722" y="3411"/>
                    <a:pt x="3615" y="3411"/>
                  </a:cubicBezTo>
                  <a:cubicBezTo>
                    <a:pt x="2370" y="3411"/>
                    <a:pt x="1356" y="4420"/>
                    <a:pt x="1356" y="5660"/>
                  </a:cubicBezTo>
                  <a:cubicBezTo>
                    <a:pt x="1356" y="5933"/>
                    <a:pt x="1403" y="6195"/>
                    <a:pt x="1498" y="6446"/>
                  </a:cubicBezTo>
                  <a:cubicBezTo>
                    <a:pt x="569" y="6997"/>
                    <a:pt x="1" y="7983"/>
                    <a:pt x="1" y="9074"/>
                  </a:cubicBezTo>
                  <a:cubicBezTo>
                    <a:pt x="1" y="9661"/>
                    <a:pt x="168" y="10231"/>
                    <a:pt x="483" y="10721"/>
                  </a:cubicBezTo>
                  <a:cubicBezTo>
                    <a:pt x="744" y="11127"/>
                    <a:pt x="1094" y="11464"/>
                    <a:pt x="1507" y="11708"/>
                  </a:cubicBezTo>
                  <a:cubicBezTo>
                    <a:pt x="1408" y="11965"/>
                    <a:pt x="1356" y="12239"/>
                    <a:pt x="1356" y="12515"/>
                  </a:cubicBezTo>
                  <a:cubicBezTo>
                    <a:pt x="1356" y="13062"/>
                    <a:pt x="1555" y="13590"/>
                    <a:pt x="1919" y="14001"/>
                  </a:cubicBezTo>
                  <a:cubicBezTo>
                    <a:pt x="1971" y="14060"/>
                    <a:pt x="2044" y="14090"/>
                    <a:pt x="2118" y="14090"/>
                  </a:cubicBezTo>
                  <a:cubicBezTo>
                    <a:pt x="2180" y="14090"/>
                    <a:pt x="2243" y="14068"/>
                    <a:pt x="2294" y="14023"/>
                  </a:cubicBezTo>
                  <a:cubicBezTo>
                    <a:pt x="2404" y="13926"/>
                    <a:pt x="2415" y="13758"/>
                    <a:pt x="2317" y="13649"/>
                  </a:cubicBezTo>
                  <a:cubicBezTo>
                    <a:pt x="2040" y="13335"/>
                    <a:pt x="1888" y="12933"/>
                    <a:pt x="1888" y="12515"/>
                  </a:cubicBezTo>
                  <a:cubicBezTo>
                    <a:pt x="1888" y="12234"/>
                    <a:pt x="1954" y="11966"/>
                    <a:pt x="2085" y="11718"/>
                  </a:cubicBezTo>
                  <a:cubicBezTo>
                    <a:pt x="2241" y="11423"/>
                    <a:pt x="2484" y="11172"/>
                    <a:pt x="2791" y="11006"/>
                  </a:cubicBezTo>
                  <a:cubicBezTo>
                    <a:pt x="2919" y="10936"/>
                    <a:pt x="2967" y="10775"/>
                    <a:pt x="2897" y="10645"/>
                  </a:cubicBezTo>
                  <a:cubicBezTo>
                    <a:pt x="2849" y="10557"/>
                    <a:pt x="2758" y="10507"/>
                    <a:pt x="2663" y="10507"/>
                  </a:cubicBezTo>
                  <a:cubicBezTo>
                    <a:pt x="2621" y="10507"/>
                    <a:pt x="2577" y="10517"/>
                    <a:pt x="2537" y="10539"/>
                  </a:cubicBezTo>
                  <a:cubicBezTo>
                    <a:pt x="2220" y="10711"/>
                    <a:pt x="1955" y="10952"/>
                    <a:pt x="1757" y="11238"/>
                  </a:cubicBezTo>
                  <a:cubicBezTo>
                    <a:pt x="997" y="10780"/>
                    <a:pt x="533" y="9972"/>
                    <a:pt x="533" y="9074"/>
                  </a:cubicBezTo>
                  <a:cubicBezTo>
                    <a:pt x="533" y="8115"/>
                    <a:pt x="1065" y="7255"/>
                    <a:pt x="1922" y="6820"/>
                  </a:cubicBezTo>
                  <a:cubicBezTo>
                    <a:pt x="1922" y="6820"/>
                    <a:pt x="2419" y="6544"/>
                    <a:pt x="3077" y="6544"/>
                  </a:cubicBezTo>
                  <a:cubicBezTo>
                    <a:pt x="3225" y="6544"/>
                    <a:pt x="3343" y="6424"/>
                    <a:pt x="3343" y="6278"/>
                  </a:cubicBezTo>
                  <a:cubicBezTo>
                    <a:pt x="3343" y="6131"/>
                    <a:pt x="3224" y="6013"/>
                    <a:pt x="3077" y="6013"/>
                  </a:cubicBezTo>
                  <a:cubicBezTo>
                    <a:pt x="2691" y="6013"/>
                    <a:pt x="2321" y="6084"/>
                    <a:pt x="1980" y="6214"/>
                  </a:cubicBezTo>
                  <a:cubicBezTo>
                    <a:pt x="1920" y="6036"/>
                    <a:pt x="1888" y="5852"/>
                    <a:pt x="1888" y="5661"/>
                  </a:cubicBezTo>
                  <a:cubicBezTo>
                    <a:pt x="1888" y="4714"/>
                    <a:pt x="2662" y="3943"/>
                    <a:pt x="3615" y="3943"/>
                  </a:cubicBezTo>
                  <a:cubicBezTo>
                    <a:pt x="3794" y="3943"/>
                    <a:pt x="3971" y="3971"/>
                    <a:pt x="4141" y="4025"/>
                  </a:cubicBezTo>
                  <a:cubicBezTo>
                    <a:pt x="4167" y="4033"/>
                    <a:pt x="4194" y="4037"/>
                    <a:pt x="4221" y="4037"/>
                  </a:cubicBezTo>
                  <a:cubicBezTo>
                    <a:pt x="4283" y="4037"/>
                    <a:pt x="4344" y="4015"/>
                    <a:pt x="4393" y="3974"/>
                  </a:cubicBezTo>
                  <a:cubicBezTo>
                    <a:pt x="4463" y="3915"/>
                    <a:pt x="4498" y="3824"/>
                    <a:pt x="4485" y="3733"/>
                  </a:cubicBezTo>
                  <a:cubicBezTo>
                    <a:pt x="4472" y="3651"/>
                    <a:pt x="4467" y="3568"/>
                    <a:pt x="4467" y="3487"/>
                  </a:cubicBezTo>
                  <a:cubicBezTo>
                    <a:pt x="4467" y="2540"/>
                    <a:pt x="5241" y="1770"/>
                    <a:pt x="6193" y="1770"/>
                  </a:cubicBezTo>
                  <a:cubicBezTo>
                    <a:pt x="6287" y="1770"/>
                    <a:pt x="6383" y="1778"/>
                    <a:pt x="6478" y="1794"/>
                  </a:cubicBezTo>
                  <a:cubicBezTo>
                    <a:pt x="7295" y="1929"/>
                    <a:pt x="7920" y="2637"/>
                    <a:pt x="7920" y="3487"/>
                  </a:cubicBezTo>
                  <a:cubicBezTo>
                    <a:pt x="7920" y="3635"/>
                    <a:pt x="8039" y="3753"/>
                    <a:pt x="8186" y="3753"/>
                  </a:cubicBezTo>
                  <a:cubicBezTo>
                    <a:pt x="8333" y="3753"/>
                    <a:pt x="8452" y="3634"/>
                    <a:pt x="8452" y="3487"/>
                  </a:cubicBezTo>
                  <a:cubicBezTo>
                    <a:pt x="8452" y="2491"/>
                    <a:pt x="7798" y="1645"/>
                    <a:pt x="6894" y="1350"/>
                  </a:cubicBezTo>
                  <a:cubicBezTo>
                    <a:pt x="7176" y="851"/>
                    <a:pt x="7709" y="532"/>
                    <a:pt x="8299" y="532"/>
                  </a:cubicBezTo>
                  <a:cubicBezTo>
                    <a:pt x="9187" y="532"/>
                    <a:pt x="9910" y="1250"/>
                    <a:pt x="9910" y="2133"/>
                  </a:cubicBezTo>
                  <a:lnTo>
                    <a:pt x="9910" y="2162"/>
                  </a:lnTo>
                  <a:lnTo>
                    <a:pt x="9399" y="2162"/>
                  </a:lnTo>
                  <a:cubicBezTo>
                    <a:pt x="9251" y="2162"/>
                    <a:pt x="9133" y="2281"/>
                    <a:pt x="9133" y="2428"/>
                  </a:cubicBezTo>
                  <a:cubicBezTo>
                    <a:pt x="9133" y="2575"/>
                    <a:pt x="9251" y="2694"/>
                    <a:pt x="9399" y="2694"/>
                  </a:cubicBezTo>
                  <a:lnTo>
                    <a:pt x="9910" y="2694"/>
                  </a:lnTo>
                  <a:lnTo>
                    <a:pt x="9910" y="4464"/>
                  </a:lnTo>
                  <a:lnTo>
                    <a:pt x="7759" y="4464"/>
                  </a:lnTo>
                  <a:cubicBezTo>
                    <a:pt x="7273" y="4464"/>
                    <a:pt x="6877" y="4071"/>
                    <a:pt x="6877" y="3588"/>
                  </a:cubicBezTo>
                  <a:cubicBezTo>
                    <a:pt x="6877" y="3441"/>
                    <a:pt x="6758" y="3322"/>
                    <a:pt x="6611" y="3322"/>
                  </a:cubicBezTo>
                  <a:cubicBezTo>
                    <a:pt x="6464" y="3322"/>
                    <a:pt x="6345" y="3441"/>
                    <a:pt x="6345" y="3588"/>
                  </a:cubicBezTo>
                  <a:cubicBezTo>
                    <a:pt x="6345" y="4365"/>
                    <a:pt x="6980" y="4996"/>
                    <a:pt x="7760" y="4996"/>
                  </a:cubicBezTo>
                  <a:lnTo>
                    <a:pt x="9910" y="4996"/>
                  </a:lnTo>
                  <a:lnTo>
                    <a:pt x="9910" y="9472"/>
                  </a:lnTo>
                  <a:lnTo>
                    <a:pt x="5597" y="9472"/>
                  </a:lnTo>
                  <a:cubicBezTo>
                    <a:pt x="5450" y="9472"/>
                    <a:pt x="5331" y="9591"/>
                    <a:pt x="5331" y="9738"/>
                  </a:cubicBezTo>
                  <a:cubicBezTo>
                    <a:pt x="5331" y="9885"/>
                    <a:pt x="5450" y="10004"/>
                    <a:pt x="5597" y="10004"/>
                  </a:cubicBezTo>
                  <a:lnTo>
                    <a:pt x="9910" y="10004"/>
                  </a:lnTo>
                  <a:lnTo>
                    <a:pt x="9910" y="13654"/>
                  </a:lnTo>
                  <a:lnTo>
                    <a:pt x="9088" y="13654"/>
                  </a:lnTo>
                  <a:cubicBezTo>
                    <a:pt x="8338" y="13654"/>
                    <a:pt x="7727" y="14262"/>
                    <a:pt x="7727" y="15009"/>
                  </a:cubicBezTo>
                  <a:cubicBezTo>
                    <a:pt x="7727" y="15156"/>
                    <a:pt x="7846" y="15275"/>
                    <a:pt x="7993" y="15275"/>
                  </a:cubicBezTo>
                  <a:cubicBezTo>
                    <a:pt x="8140" y="15275"/>
                    <a:pt x="8259" y="15156"/>
                    <a:pt x="8259" y="15009"/>
                  </a:cubicBezTo>
                  <a:cubicBezTo>
                    <a:pt x="8259" y="14555"/>
                    <a:pt x="8631" y="14186"/>
                    <a:pt x="9088" y="14186"/>
                  </a:cubicBezTo>
                  <a:lnTo>
                    <a:pt x="9909" y="14186"/>
                  </a:lnTo>
                  <a:lnTo>
                    <a:pt x="9909" y="16016"/>
                  </a:lnTo>
                  <a:cubicBezTo>
                    <a:pt x="9909" y="16058"/>
                    <a:pt x="9907" y="16099"/>
                    <a:pt x="9904" y="16141"/>
                  </a:cubicBezTo>
                  <a:lnTo>
                    <a:pt x="9398" y="16141"/>
                  </a:lnTo>
                  <a:cubicBezTo>
                    <a:pt x="9251" y="16141"/>
                    <a:pt x="9133" y="16260"/>
                    <a:pt x="9133" y="16406"/>
                  </a:cubicBezTo>
                  <a:cubicBezTo>
                    <a:pt x="9133" y="16553"/>
                    <a:pt x="9251" y="16672"/>
                    <a:pt x="9398" y="16672"/>
                  </a:cubicBezTo>
                  <a:lnTo>
                    <a:pt x="9767" y="16672"/>
                  </a:lnTo>
                  <a:cubicBezTo>
                    <a:pt x="9515" y="17229"/>
                    <a:pt x="8952" y="17618"/>
                    <a:pt x="8299" y="17618"/>
                  </a:cubicBezTo>
                  <a:cubicBezTo>
                    <a:pt x="7713" y="17618"/>
                    <a:pt x="7181" y="17302"/>
                    <a:pt x="6899" y="16807"/>
                  </a:cubicBezTo>
                  <a:cubicBezTo>
                    <a:pt x="7220" y="16702"/>
                    <a:pt x="7516" y="16526"/>
                    <a:pt x="7765" y="16285"/>
                  </a:cubicBezTo>
                  <a:cubicBezTo>
                    <a:pt x="7871" y="16184"/>
                    <a:pt x="7873" y="16015"/>
                    <a:pt x="7771" y="15909"/>
                  </a:cubicBezTo>
                  <a:cubicBezTo>
                    <a:pt x="7719" y="15855"/>
                    <a:pt x="7650" y="15828"/>
                    <a:pt x="7580" y="15828"/>
                  </a:cubicBezTo>
                  <a:cubicBezTo>
                    <a:pt x="7513" y="15828"/>
                    <a:pt x="7447" y="15853"/>
                    <a:pt x="7395" y="15902"/>
                  </a:cubicBezTo>
                  <a:cubicBezTo>
                    <a:pt x="7142" y="16148"/>
                    <a:pt x="6825" y="16306"/>
                    <a:pt x="6482" y="16363"/>
                  </a:cubicBezTo>
                  <a:cubicBezTo>
                    <a:pt x="6385" y="16379"/>
                    <a:pt x="6288" y="16387"/>
                    <a:pt x="6193" y="16387"/>
                  </a:cubicBezTo>
                  <a:cubicBezTo>
                    <a:pt x="5241" y="16387"/>
                    <a:pt x="4466" y="15617"/>
                    <a:pt x="4466" y="14670"/>
                  </a:cubicBezTo>
                  <a:cubicBezTo>
                    <a:pt x="4466" y="14647"/>
                    <a:pt x="4468" y="14621"/>
                    <a:pt x="4469" y="14596"/>
                  </a:cubicBezTo>
                  <a:cubicBezTo>
                    <a:pt x="4684" y="14509"/>
                    <a:pt x="4885" y="14389"/>
                    <a:pt x="5065" y="14239"/>
                  </a:cubicBezTo>
                  <a:cubicBezTo>
                    <a:pt x="5178" y="14145"/>
                    <a:pt x="5193" y="13977"/>
                    <a:pt x="5099" y="13864"/>
                  </a:cubicBezTo>
                  <a:cubicBezTo>
                    <a:pt x="5046" y="13802"/>
                    <a:pt x="4972" y="13771"/>
                    <a:pt x="4897" y="13771"/>
                  </a:cubicBezTo>
                  <a:cubicBezTo>
                    <a:pt x="4837" y="13771"/>
                    <a:pt x="4775" y="13791"/>
                    <a:pt x="4724" y="13831"/>
                  </a:cubicBezTo>
                  <a:cubicBezTo>
                    <a:pt x="4286" y="14176"/>
                    <a:pt x="3858" y="14232"/>
                    <a:pt x="3606" y="14232"/>
                  </a:cubicBezTo>
                  <a:cubicBezTo>
                    <a:pt x="3551" y="14232"/>
                    <a:pt x="3505" y="14230"/>
                    <a:pt x="3468" y="14227"/>
                  </a:cubicBezTo>
                  <a:cubicBezTo>
                    <a:pt x="3461" y="14226"/>
                    <a:pt x="3453" y="14226"/>
                    <a:pt x="3446" y="14226"/>
                  </a:cubicBezTo>
                  <a:cubicBezTo>
                    <a:pt x="3308" y="14226"/>
                    <a:pt x="3192" y="14331"/>
                    <a:pt x="3182" y="14469"/>
                  </a:cubicBezTo>
                  <a:cubicBezTo>
                    <a:pt x="3169" y="14616"/>
                    <a:pt x="3278" y="14744"/>
                    <a:pt x="3424" y="14756"/>
                  </a:cubicBezTo>
                  <a:cubicBezTo>
                    <a:pt x="3487" y="14761"/>
                    <a:pt x="3551" y="14764"/>
                    <a:pt x="3614" y="14764"/>
                  </a:cubicBezTo>
                  <a:cubicBezTo>
                    <a:pt x="3722" y="14764"/>
                    <a:pt x="3829" y="14757"/>
                    <a:pt x="3935" y="14741"/>
                  </a:cubicBezTo>
                  <a:cubicBezTo>
                    <a:pt x="3973" y="15949"/>
                    <a:pt x="4971" y="16919"/>
                    <a:pt x="6193" y="16919"/>
                  </a:cubicBezTo>
                  <a:cubicBezTo>
                    <a:pt x="6247" y="16919"/>
                    <a:pt x="6301" y="16917"/>
                    <a:pt x="6355" y="16913"/>
                  </a:cubicBezTo>
                  <a:cubicBezTo>
                    <a:pt x="6703" y="17660"/>
                    <a:pt x="7459" y="18149"/>
                    <a:pt x="8299" y="18149"/>
                  </a:cubicBezTo>
                  <a:cubicBezTo>
                    <a:pt x="9480" y="18149"/>
                    <a:pt x="10441" y="17193"/>
                    <a:pt x="10441" y="16016"/>
                  </a:cubicBezTo>
                  <a:lnTo>
                    <a:pt x="10441" y="15429"/>
                  </a:lnTo>
                  <a:lnTo>
                    <a:pt x="11850" y="15429"/>
                  </a:lnTo>
                  <a:cubicBezTo>
                    <a:pt x="11879" y="15430"/>
                    <a:pt x="11945" y="15457"/>
                    <a:pt x="11965" y="15476"/>
                  </a:cubicBezTo>
                  <a:lnTo>
                    <a:pt x="12600" y="16108"/>
                  </a:lnTo>
                  <a:cubicBezTo>
                    <a:pt x="12514" y="16245"/>
                    <a:pt x="12464" y="16407"/>
                    <a:pt x="12464" y="16582"/>
                  </a:cubicBezTo>
                  <a:cubicBezTo>
                    <a:pt x="12464" y="17080"/>
                    <a:pt x="12871" y="17485"/>
                    <a:pt x="13370" y="17485"/>
                  </a:cubicBezTo>
                  <a:cubicBezTo>
                    <a:pt x="13870" y="17485"/>
                    <a:pt x="14277" y="17080"/>
                    <a:pt x="14277" y="16582"/>
                  </a:cubicBezTo>
                  <a:cubicBezTo>
                    <a:pt x="14277" y="16084"/>
                    <a:pt x="13870" y="15678"/>
                    <a:pt x="13370" y="15678"/>
                  </a:cubicBezTo>
                  <a:cubicBezTo>
                    <a:pt x="13239" y="15678"/>
                    <a:pt x="13114" y="15707"/>
                    <a:pt x="13001" y="15758"/>
                  </a:cubicBezTo>
                  <a:lnTo>
                    <a:pt x="12340" y="15099"/>
                  </a:lnTo>
                  <a:cubicBezTo>
                    <a:pt x="12221" y="14980"/>
                    <a:pt x="12019" y="14897"/>
                    <a:pt x="11850" y="14897"/>
                  </a:cubicBezTo>
                  <a:lnTo>
                    <a:pt x="10442" y="14897"/>
                  </a:lnTo>
                  <a:lnTo>
                    <a:pt x="10442" y="13476"/>
                  </a:lnTo>
                  <a:lnTo>
                    <a:pt x="12753" y="13476"/>
                  </a:lnTo>
                  <a:cubicBezTo>
                    <a:pt x="12867" y="13845"/>
                    <a:pt x="13212" y="14114"/>
                    <a:pt x="13619" y="14114"/>
                  </a:cubicBezTo>
                  <a:cubicBezTo>
                    <a:pt x="14119" y="14114"/>
                    <a:pt x="14525" y="13708"/>
                    <a:pt x="14525" y="13210"/>
                  </a:cubicBezTo>
                  <a:cubicBezTo>
                    <a:pt x="14525" y="12712"/>
                    <a:pt x="14119" y="12308"/>
                    <a:pt x="13619" y="12308"/>
                  </a:cubicBezTo>
                  <a:cubicBezTo>
                    <a:pt x="13212" y="12308"/>
                    <a:pt x="12867" y="12576"/>
                    <a:pt x="12753" y="12944"/>
                  </a:cubicBezTo>
                  <a:lnTo>
                    <a:pt x="10442" y="12944"/>
                  </a:lnTo>
                  <a:lnTo>
                    <a:pt x="10442" y="11164"/>
                  </a:lnTo>
                  <a:lnTo>
                    <a:pt x="13207" y="11164"/>
                  </a:lnTo>
                  <a:cubicBezTo>
                    <a:pt x="13321" y="11532"/>
                    <a:pt x="13667" y="11801"/>
                    <a:pt x="14073" y="11801"/>
                  </a:cubicBezTo>
                  <a:cubicBezTo>
                    <a:pt x="14573" y="11801"/>
                    <a:pt x="14980" y="11396"/>
                    <a:pt x="14980" y="10898"/>
                  </a:cubicBezTo>
                  <a:cubicBezTo>
                    <a:pt x="14980" y="10400"/>
                    <a:pt x="14572" y="9994"/>
                    <a:pt x="14073" y="9994"/>
                  </a:cubicBezTo>
                  <a:cubicBezTo>
                    <a:pt x="13667" y="9994"/>
                    <a:pt x="13321" y="10263"/>
                    <a:pt x="13207" y="10632"/>
                  </a:cubicBezTo>
                  <a:lnTo>
                    <a:pt x="10442" y="10632"/>
                  </a:lnTo>
                  <a:lnTo>
                    <a:pt x="10442" y="8697"/>
                  </a:lnTo>
                  <a:lnTo>
                    <a:pt x="11100" y="8697"/>
                  </a:lnTo>
                  <a:cubicBezTo>
                    <a:pt x="11214" y="9065"/>
                    <a:pt x="11559" y="9334"/>
                    <a:pt x="11967" y="9334"/>
                  </a:cubicBezTo>
                  <a:cubicBezTo>
                    <a:pt x="12466" y="9334"/>
                    <a:pt x="12872" y="8929"/>
                    <a:pt x="12872" y="8431"/>
                  </a:cubicBezTo>
                  <a:cubicBezTo>
                    <a:pt x="12872" y="7933"/>
                    <a:pt x="12466" y="7528"/>
                    <a:pt x="11967" y="7528"/>
                  </a:cubicBezTo>
                  <a:cubicBezTo>
                    <a:pt x="11559" y="7528"/>
                    <a:pt x="11214" y="7796"/>
                    <a:pt x="11100" y="8165"/>
                  </a:cubicBezTo>
                  <a:lnTo>
                    <a:pt x="10442" y="8165"/>
                  </a:lnTo>
                  <a:lnTo>
                    <a:pt x="10442" y="6631"/>
                  </a:lnTo>
                  <a:lnTo>
                    <a:pt x="13338" y="6631"/>
                  </a:lnTo>
                  <a:cubicBezTo>
                    <a:pt x="13367" y="6632"/>
                    <a:pt x="13433" y="6659"/>
                    <a:pt x="13453" y="6679"/>
                  </a:cubicBezTo>
                  <a:lnTo>
                    <a:pt x="13999" y="7222"/>
                  </a:lnTo>
                  <a:cubicBezTo>
                    <a:pt x="14052" y="7274"/>
                    <a:pt x="14120" y="7299"/>
                    <a:pt x="14187" y="7299"/>
                  </a:cubicBezTo>
                  <a:cubicBezTo>
                    <a:pt x="14255" y="7299"/>
                    <a:pt x="14324" y="7274"/>
                    <a:pt x="14375" y="7221"/>
                  </a:cubicBezTo>
                  <a:cubicBezTo>
                    <a:pt x="14479" y="7117"/>
                    <a:pt x="14479" y="6949"/>
                    <a:pt x="14374" y="6845"/>
                  </a:cubicBezTo>
                  <a:lnTo>
                    <a:pt x="13828" y="6302"/>
                  </a:lnTo>
                  <a:cubicBezTo>
                    <a:pt x="13709" y="6182"/>
                    <a:pt x="13508" y="6099"/>
                    <a:pt x="13338" y="6099"/>
                  </a:cubicBezTo>
                  <a:lnTo>
                    <a:pt x="10442" y="6099"/>
                  </a:lnTo>
                  <a:lnTo>
                    <a:pt x="10442" y="4996"/>
                  </a:lnTo>
                  <a:lnTo>
                    <a:pt x="12636" y="4996"/>
                  </a:lnTo>
                  <a:cubicBezTo>
                    <a:pt x="12804" y="4996"/>
                    <a:pt x="13007" y="4913"/>
                    <a:pt x="13126" y="4794"/>
                  </a:cubicBezTo>
                  <a:lnTo>
                    <a:pt x="14153" y="3771"/>
                  </a:lnTo>
                  <a:cubicBezTo>
                    <a:pt x="14256" y="3812"/>
                    <a:pt x="14369" y="3835"/>
                    <a:pt x="14486" y="3835"/>
                  </a:cubicBezTo>
                  <a:cubicBezTo>
                    <a:pt x="14986" y="3835"/>
                    <a:pt x="15393" y="3429"/>
                    <a:pt x="15393" y="2931"/>
                  </a:cubicBezTo>
                  <a:cubicBezTo>
                    <a:pt x="15393" y="2433"/>
                    <a:pt x="14986" y="2029"/>
                    <a:pt x="14486" y="2029"/>
                  </a:cubicBezTo>
                  <a:cubicBezTo>
                    <a:pt x="13987" y="2029"/>
                    <a:pt x="13581" y="2433"/>
                    <a:pt x="13581" y="2931"/>
                  </a:cubicBezTo>
                  <a:cubicBezTo>
                    <a:pt x="13581" y="3119"/>
                    <a:pt x="13637" y="3293"/>
                    <a:pt x="13736" y="3438"/>
                  </a:cubicBezTo>
                  <a:lnTo>
                    <a:pt x="12751" y="4416"/>
                  </a:lnTo>
                  <a:cubicBezTo>
                    <a:pt x="12730" y="4437"/>
                    <a:pt x="12665" y="4464"/>
                    <a:pt x="12636" y="4464"/>
                  </a:cubicBezTo>
                  <a:lnTo>
                    <a:pt x="10442" y="4464"/>
                  </a:lnTo>
                  <a:lnTo>
                    <a:pt x="10442" y="2705"/>
                  </a:lnTo>
                  <a:lnTo>
                    <a:pt x="11059" y="2705"/>
                  </a:lnTo>
                  <a:cubicBezTo>
                    <a:pt x="11173" y="3073"/>
                    <a:pt x="11518" y="3342"/>
                    <a:pt x="11924" y="3342"/>
                  </a:cubicBezTo>
                  <a:cubicBezTo>
                    <a:pt x="12424" y="3342"/>
                    <a:pt x="12831" y="2937"/>
                    <a:pt x="12831" y="2439"/>
                  </a:cubicBezTo>
                  <a:cubicBezTo>
                    <a:pt x="12831" y="1941"/>
                    <a:pt x="12424" y="1535"/>
                    <a:pt x="11924" y="1535"/>
                  </a:cubicBezTo>
                  <a:cubicBezTo>
                    <a:pt x="11518" y="1535"/>
                    <a:pt x="11173" y="1804"/>
                    <a:pt x="11059" y="2173"/>
                  </a:cubicBezTo>
                  <a:lnTo>
                    <a:pt x="10441" y="2173"/>
                  </a:lnTo>
                  <a:lnTo>
                    <a:pt x="10441" y="2133"/>
                  </a:lnTo>
                  <a:cubicBezTo>
                    <a:pt x="10441" y="956"/>
                    <a:pt x="9481" y="0"/>
                    <a:pt x="8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3"/>
          <p:cNvGrpSpPr/>
          <p:nvPr/>
        </p:nvGrpSpPr>
        <p:grpSpPr>
          <a:xfrm>
            <a:off x="5516024" y="1793256"/>
            <a:ext cx="585440" cy="602023"/>
            <a:chOff x="1888890" y="3144712"/>
            <a:chExt cx="585440" cy="602023"/>
          </a:xfrm>
        </p:grpSpPr>
        <p:sp>
          <p:nvSpPr>
            <p:cNvPr id="576" name="Google Shape;576;p3"/>
            <p:cNvSpPr/>
            <p:nvPr/>
          </p:nvSpPr>
          <p:spPr>
            <a:xfrm>
              <a:off x="2170085" y="3159206"/>
              <a:ext cx="53532" cy="53499"/>
            </a:xfrm>
            <a:custGeom>
              <a:rect b="b" l="l" r="r" t="t"/>
              <a:pathLst>
                <a:path extrusionOk="0" h="1613" w="1614">
                  <a:moveTo>
                    <a:pt x="1082" y="532"/>
                  </a:moveTo>
                  <a:lnTo>
                    <a:pt x="1082" y="1081"/>
                  </a:lnTo>
                  <a:lnTo>
                    <a:pt x="533" y="1081"/>
                  </a:lnTo>
                  <a:lnTo>
                    <a:pt x="533" y="532"/>
                  </a:lnTo>
                  <a:close/>
                  <a:moveTo>
                    <a:pt x="373" y="1"/>
                  </a:moveTo>
                  <a:cubicBezTo>
                    <a:pt x="168" y="1"/>
                    <a:pt x="1" y="167"/>
                    <a:pt x="1" y="373"/>
                  </a:cubicBezTo>
                  <a:lnTo>
                    <a:pt x="1" y="1241"/>
                  </a:lnTo>
                  <a:cubicBezTo>
                    <a:pt x="1" y="1447"/>
                    <a:pt x="168" y="1613"/>
                    <a:pt x="373" y="1613"/>
                  </a:cubicBezTo>
                  <a:lnTo>
                    <a:pt x="1242" y="1613"/>
                  </a:lnTo>
                  <a:cubicBezTo>
                    <a:pt x="1447" y="1613"/>
                    <a:pt x="1614" y="1447"/>
                    <a:pt x="1614" y="1241"/>
                  </a:cubicBezTo>
                  <a:lnTo>
                    <a:pt x="1614" y="373"/>
                  </a:lnTo>
                  <a:cubicBezTo>
                    <a:pt x="1614" y="167"/>
                    <a:pt x="1447" y="1"/>
                    <a:pt x="1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1981726" y="3530782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3"/>
                  </a:moveTo>
                  <a:lnTo>
                    <a:pt x="1082" y="1082"/>
                  </a:lnTo>
                  <a:lnTo>
                    <a:pt x="533" y="1082"/>
                  </a:lnTo>
                  <a:lnTo>
                    <a:pt x="533" y="533"/>
                  </a:lnTo>
                  <a:close/>
                  <a:moveTo>
                    <a:pt x="372" y="1"/>
                  </a:moveTo>
                  <a:cubicBezTo>
                    <a:pt x="167" y="1"/>
                    <a:pt x="1" y="167"/>
                    <a:pt x="1" y="372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2"/>
                  </a:lnTo>
                  <a:cubicBezTo>
                    <a:pt x="1614" y="167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1915424" y="3185475"/>
              <a:ext cx="53532" cy="53532"/>
            </a:xfrm>
            <a:custGeom>
              <a:rect b="b" l="l" r="r" t="t"/>
              <a:pathLst>
                <a:path extrusionOk="0" h="1614" w="1614">
                  <a:moveTo>
                    <a:pt x="1082" y="532"/>
                  </a:moveTo>
                  <a:lnTo>
                    <a:pt x="1082" y="1082"/>
                  </a:lnTo>
                  <a:lnTo>
                    <a:pt x="532" y="1082"/>
                  </a:lnTo>
                  <a:lnTo>
                    <a:pt x="532" y="532"/>
                  </a:lnTo>
                  <a:close/>
                  <a:moveTo>
                    <a:pt x="372" y="1"/>
                  </a:moveTo>
                  <a:cubicBezTo>
                    <a:pt x="167" y="1"/>
                    <a:pt x="1" y="168"/>
                    <a:pt x="1" y="373"/>
                  </a:cubicBezTo>
                  <a:lnTo>
                    <a:pt x="1" y="1241"/>
                  </a:lnTo>
                  <a:cubicBezTo>
                    <a:pt x="1" y="1446"/>
                    <a:pt x="167" y="1614"/>
                    <a:pt x="372" y="1614"/>
                  </a:cubicBezTo>
                  <a:lnTo>
                    <a:pt x="1241" y="1614"/>
                  </a:lnTo>
                  <a:cubicBezTo>
                    <a:pt x="1446" y="1614"/>
                    <a:pt x="1614" y="1446"/>
                    <a:pt x="1614" y="1241"/>
                  </a:cubicBezTo>
                  <a:lnTo>
                    <a:pt x="1614" y="373"/>
                  </a:lnTo>
                  <a:cubicBezTo>
                    <a:pt x="1614" y="168"/>
                    <a:pt x="1446" y="1"/>
                    <a:pt x="12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1920565" y="3144712"/>
              <a:ext cx="553765" cy="602023"/>
            </a:xfrm>
            <a:custGeom>
              <a:rect b="b" l="l" r="r" t="t"/>
              <a:pathLst>
                <a:path extrusionOk="0" h="18151" w="16696">
                  <a:moveTo>
                    <a:pt x="4488" y="532"/>
                  </a:moveTo>
                  <a:cubicBezTo>
                    <a:pt x="4721" y="532"/>
                    <a:pt x="4911" y="722"/>
                    <a:pt x="4911" y="955"/>
                  </a:cubicBezTo>
                  <a:cubicBezTo>
                    <a:pt x="4911" y="1189"/>
                    <a:pt x="4721" y="1377"/>
                    <a:pt x="4488" y="1377"/>
                  </a:cubicBezTo>
                  <a:cubicBezTo>
                    <a:pt x="4255" y="1377"/>
                    <a:pt x="4065" y="1189"/>
                    <a:pt x="4065" y="955"/>
                  </a:cubicBezTo>
                  <a:cubicBezTo>
                    <a:pt x="4065" y="722"/>
                    <a:pt x="4255" y="532"/>
                    <a:pt x="4488" y="532"/>
                  </a:cubicBezTo>
                  <a:close/>
                  <a:moveTo>
                    <a:pt x="2800" y="3960"/>
                  </a:moveTo>
                  <a:lnTo>
                    <a:pt x="2800" y="4509"/>
                  </a:lnTo>
                  <a:lnTo>
                    <a:pt x="2249" y="4509"/>
                  </a:lnTo>
                  <a:lnTo>
                    <a:pt x="2249" y="3960"/>
                  </a:lnTo>
                  <a:close/>
                  <a:moveTo>
                    <a:pt x="2260" y="7641"/>
                  </a:moveTo>
                  <a:lnTo>
                    <a:pt x="2260" y="8190"/>
                  </a:lnTo>
                  <a:lnTo>
                    <a:pt x="1710" y="8190"/>
                  </a:lnTo>
                  <a:lnTo>
                    <a:pt x="1710" y="7641"/>
                  </a:lnTo>
                  <a:close/>
                  <a:moveTo>
                    <a:pt x="956" y="9840"/>
                  </a:moveTo>
                  <a:cubicBezTo>
                    <a:pt x="1189" y="9840"/>
                    <a:pt x="1379" y="10030"/>
                    <a:pt x="1379" y="10263"/>
                  </a:cubicBezTo>
                  <a:cubicBezTo>
                    <a:pt x="1379" y="10496"/>
                    <a:pt x="1189" y="10686"/>
                    <a:pt x="956" y="10686"/>
                  </a:cubicBezTo>
                  <a:cubicBezTo>
                    <a:pt x="723" y="10686"/>
                    <a:pt x="533" y="10496"/>
                    <a:pt x="533" y="10263"/>
                  </a:cubicBezTo>
                  <a:cubicBezTo>
                    <a:pt x="533" y="10030"/>
                    <a:pt x="723" y="9840"/>
                    <a:pt x="956" y="9840"/>
                  </a:cubicBezTo>
                  <a:close/>
                  <a:moveTo>
                    <a:pt x="10194" y="12157"/>
                  </a:moveTo>
                  <a:cubicBezTo>
                    <a:pt x="10497" y="12157"/>
                    <a:pt x="10744" y="12404"/>
                    <a:pt x="10744" y="12707"/>
                  </a:cubicBezTo>
                  <a:cubicBezTo>
                    <a:pt x="10744" y="13009"/>
                    <a:pt x="10497" y="13256"/>
                    <a:pt x="10194" y="13256"/>
                  </a:cubicBezTo>
                  <a:cubicBezTo>
                    <a:pt x="9891" y="13256"/>
                    <a:pt x="9645" y="13009"/>
                    <a:pt x="9645" y="12707"/>
                  </a:cubicBezTo>
                  <a:cubicBezTo>
                    <a:pt x="9645" y="12404"/>
                    <a:pt x="9891" y="12157"/>
                    <a:pt x="10194" y="12157"/>
                  </a:cubicBezTo>
                  <a:close/>
                  <a:moveTo>
                    <a:pt x="5975" y="10529"/>
                  </a:moveTo>
                  <a:cubicBezTo>
                    <a:pt x="6735" y="10529"/>
                    <a:pt x="7353" y="11147"/>
                    <a:pt x="7353" y="11907"/>
                  </a:cubicBezTo>
                  <a:cubicBezTo>
                    <a:pt x="7353" y="12666"/>
                    <a:pt x="6735" y="13285"/>
                    <a:pt x="5975" y="13285"/>
                  </a:cubicBezTo>
                  <a:cubicBezTo>
                    <a:pt x="5216" y="13285"/>
                    <a:pt x="4598" y="12666"/>
                    <a:pt x="4598" y="11907"/>
                  </a:cubicBezTo>
                  <a:cubicBezTo>
                    <a:pt x="4598" y="11147"/>
                    <a:pt x="5216" y="10529"/>
                    <a:pt x="5975" y="10529"/>
                  </a:cubicBezTo>
                  <a:close/>
                  <a:moveTo>
                    <a:pt x="7876" y="11723"/>
                  </a:moveTo>
                  <a:lnTo>
                    <a:pt x="7876" y="11723"/>
                  </a:lnTo>
                  <a:cubicBezTo>
                    <a:pt x="8372" y="11782"/>
                    <a:pt x="8836" y="11944"/>
                    <a:pt x="9248" y="12185"/>
                  </a:cubicBezTo>
                  <a:cubicBezTo>
                    <a:pt x="9161" y="12340"/>
                    <a:pt x="9113" y="12518"/>
                    <a:pt x="9113" y="12707"/>
                  </a:cubicBezTo>
                  <a:cubicBezTo>
                    <a:pt x="9113" y="13303"/>
                    <a:pt x="9598" y="13788"/>
                    <a:pt x="10194" y="13788"/>
                  </a:cubicBezTo>
                  <a:cubicBezTo>
                    <a:pt x="10358" y="13788"/>
                    <a:pt x="10513" y="13751"/>
                    <a:pt x="10652" y="13686"/>
                  </a:cubicBezTo>
                  <a:cubicBezTo>
                    <a:pt x="10891" y="14167"/>
                    <a:pt x="11027" y="14708"/>
                    <a:pt x="11027" y="15280"/>
                  </a:cubicBezTo>
                  <a:cubicBezTo>
                    <a:pt x="11027" y="15614"/>
                    <a:pt x="10981" y="15943"/>
                    <a:pt x="10890" y="16261"/>
                  </a:cubicBezTo>
                  <a:lnTo>
                    <a:pt x="10152" y="16261"/>
                  </a:lnTo>
                  <a:cubicBezTo>
                    <a:pt x="9711" y="16261"/>
                    <a:pt x="9351" y="15902"/>
                    <a:pt x="9351" y="15460"/>
                  </a:cubicBezTo>
                  <a:lnTo>
                    <a:pt x="9351" y="14651"/>
                  </a:lnTo>
                  <a:cubicBezTo>
                    <a:pt x="9351" y="14511"/>
                    <a:pt x="9241" y="14393"/>
                    <a:pt x="9101" y="14385"/>
                  </a:cubicBezTo>
                  <a:cubicBezTo>
                    <a:pt x="8260" y="14337"/>
                    <a:pt x="7440" y="14090"/>
                    <a:pt x="6714" y="13668"/>
                  </a:cubicBezTo>
                  <a:cubicBezTo>
                    <a:pt x="7402" y="13379"/>
                    <a:pt x="7885" y="12698"/>
                    <a:pt x="7885" y="11907"/>
                  </a:cubicBezTo>
                  <a:cubicBezTo>
                    <a:pt x="7885" y="11844"/>
                    <a:pt x="7882" y="11783"/>
                    <a:pt x="7876" y="11723"/>
                  </a:cubicBezTo>
                  <a:close/>
                  <a:moveTo>
                    <a:pt x="9951" y="3359"/>
                  </a:moveTo>
                  <a:cubicBezTo>
                    <a:pt x="10397" y="3454"/>
                    <a:pt x="10761" y="3779"/>
                    <a:pt x="10898" y="4230"/>
                  </a:cubicBezTo>
                  <a:cubicBezTo>
                    <a:pt x="10922" y="4312"/>
                    <a:pt x="10986" y="4378"/>
                    <a:pt x="11068" y="4404"/>
                  </a:cubicBezTo>
                  <a:cubicBezTo>
                    <a:pt x="11132" y="4426"/>
                    <a:pt x="11194" y="4448"/>
                    <a:pt x="11257" y="4472"/>
                  </a:cubicBezTo>
                  <a:lnTo>
                    <a:pt x="9508" y="6221"/>
                  </a:lnTo>
                  <a:lnTo>
                    <a:pt x="8019" y="6221"/>
                  </a:lnTo>
                  <a:cubicBezTo>
                    <a:pt x="7872" y="6221"/>
                    <a:pt x="7754" y="6340"/>
                    <a:pt x="7754" y="6487"/>
                  </a:cubicBezTo>
                  <a:cubicBezTo>
                    <a:pt x="7754" y="6633"/>
                    <a:pt x="7872" y="6752"/>
                    <a:pt x="8019" y="6752"/>
                  </a:cubicBezTo>
                  <a:lnTo>
                    <a:pt x="8977" y="6752"/>
                  </a:lnTo>
                  <a:lnTo>
                    <a:pt x="7912" y="7817"/>
                  </a:lnTo>
                  <a:cubicBezTo>
                    <a:pt x="7808" y="7921"/>
                    <a:pt x="7808" y="8089"/>
                    <a:pt x="7912" y="8193"/>
                  </a:cubicBezTo>
                  <a:cubicBezTo>
                    <a:pt x="7964" y="8245"/>
                    <a:pt x="8032" y="8271"/>
                    <a:pt x="8100" y="8271"/>
                  </a:cubicBezTo>
                  <a:cubicBezTo>
                    <a:pt x="8168" y="8271"/>
                    <a:pt x="8236" y="8245"/>
                    <a:pt x="8288" y="8193"/>
                  </a:cubicBezTo>
                  <a:lnTo>
                    <a:pt x="12144" y="4337"/>
                  </a:lnTo>
                  <a:cubicBezTo>
                    <a:pt x="12868" y="4761"/>
                    <a:pt x="13491" y="5356"/>
                    <a:pt x="13948" y="6059"/>
                  </a:cubicBezTo>
                  <a:cubicBezTo>
                    <a:pt x="14453" y="6837"/>
                    <a:pt x="14750" y="7738"/>
                    <a:pt x="14806" y="8661"/>
                  </a:cubicBezTo>
                  <a:lnTo>
                    <a:pt x="14806" y="9986"/>
                  </a:lnTo>
                  <a:cubicBezTo>
                    <a:pt x="14806" y="10032"/>
                    <a:pt x="14818" y="10076"/>
                    <a:pt x="14841" y="10116"/>
                  </a:cubicBezTo>
                  <a:lnTo>
                    <a:pt x="16080" y="12312"/>
                  </a:lnTo>
                  <a:cubicBezTo>
                    <a:pt x="16128" y="12396"/>
                    <a:pt x="16134" y="12461"/>
                    <a:pt x="16120" y="12486"/>
                  </a:cubicBezTo>
                  <a:cubicBezTo>
                    <a:pt x="16105" y="12510"/>
                    <a:pt x="16046" y="12536"/>
                    <a:pt x="15948" y="12536"/>
                  </a:cubicBezTo>
                  <a:lnTo>
                    <a:pt x="15072" y="12536"/>
                  </a:lnTo>
                  <a:cubicBezTo>
                    <a:pt x="14926" y="12536"/>
                    <a:pt x="14807" y="12655"/>
                    <a:pt x="14807" y="12802"/>
                  </a:cubicBezTo>
                  <a:lnTo>
                    <a:pt x="14807" y="13433"/>
                  </a:lnTo>
                  <a:lnTo>
                    <a:pt x="13349" y="13433"/>
                  </a:lnTo>
                  <a:cubicBezTo>
                    <a:pt x="13007" y="13433"/>
                    <a:pt x="12728" y="13712"/>
                    <a:pt x="12728" y="14054"/>
                  </a:cubicBezTo>
                  <a:lnTo>
                    <a:pt x="12728" y="16261"/>
                  </a:lnTo>
                  <a:lnTo>
                    <a:pt x="11440" y="16261"/>
                  </a:lnTo>
                  <a:cubicBezTo>
                    <a:pt x="11519" y="15941"/>
                    <a:pt x="11559" y="15612"/>
                    <a:pt x="11559" y="15280"/>
                  </a:cubicBezTo>
                  <a:cubicBezTo>
                    <a:pt x="11559" y="14577"/>
                    <a:pt x="11382" y="13917"/>
                    <a:pt x="11071" y="13338"/>
                  </a:cubicBezTo>
                  <a:cubicBezTo>
                    <a:pt x="11199" y="13160"/>
                    <a:pt x="11275" y="12942"/>
                    <a:pt x="11275" y="12707"/>
                  </a:cubicBezTo>
                  <a:cubicBezTo>
                    <a:pt x="11275" y="12110"/>
                    <a:pt x="10790" y="11625"/>
                    <a:pt x="10194" y="11625"/>
                  </a:cubicBezTo>
                  <a:cubicBezTo>
                    <a:pt x="9984" y="11625"/>
                    <a:pt x="9788" y="11686"/>
                    <a:pt x="9621" y="11790"/>
                  </a:cubicBezTo>
                  <a:cubicBezTo>
                    <a:pt x="9069" y="11444"/>
                    <a:pt x="8427" y="11225"/>
                    <a:pt x="7739" y="11176"/>
                  </a:cubicBezTo>
                  <a:cubicBezTo>
                    <a:pt x="7509" y="10620"/>
                    <a:pt x="7024" y="10197"/>
                    <a:pt x="6429" y="10051"/>
                  </a:cubicBezTo>
                  <a:lnTo>
                    <a:pt x="7083" y="9398"/>
                  </a:lnTo>
                  <a:cubicBezTo>
                    <a:pt x="7187" y="9295"/>
                    <a:pt x="7187" y="9126"/>
                    <a:pt x="7083" y="9023"/>
                  </a:cubicBezTo>
                  <a:cubicBezTo>
                    <a:pt x="7031" y="8970"/>
                    <a:pt x="6963" y="8944"/>
                    <a:pt x="6895" y="8944"/>
                  </a:cubicBezTo>
                  <a:cubicBezTo>
                    <a:pt x="6827" y="8944"/>
                    <a:pt x="6759" y="8970"/>
                    <a:pt x="6706" y="9023"/>
                  </a:cubicBezTo>
                  <a:lnTo>
                    <a:pt x="5714" y="10015"/>
                  </a:lnTo>
                  <a:cubicBezTo>
                    <a:pt x="5414" y="10057"/>
                    <a:pt x="5136" y="10167"/>
                    <a:pt x="4897" y="10332"/>
                  </a:cubicBezTo>
                  <a:cubicBezTo>
                    <a:pt x="4845" y="10149"/>
                    <a:pt x="4804" y="9964"/>
                    <a:pt x="4773" y="9775"/>
                  </a:cubicBezTo>
                  <a:lnTo>
                    <a:pt x="5265" y="9775"/>
                  </a:lnTo>
                  <a:cubicBezTo>
                    <a:pt x="5412" y="9775"/>
                    <a:pt x="5531" y="9656"/>
                    <a:pt x="5531" y="9509"/>
                  </a:cubicBezTo>
                  <a:cubicBezTo>
                    <a:pt x="5531" y="9362"/>
                    <a:pt x="5412" y="9243"/>
                    <a:pt x="5265" y="9243"/>
                  </a:cubicBezTo>
                  <a:lnTo>
                    <a:pt x="4557" y="9243"/>
                  </a:lnTo>
                  <a:cubicBezTo>
                    <a:pt x="4247" y="9004"/>
                    <a:pt x="4065" y="8634"/>
                    <a:pt x="4065" y="8241"/>
                  </a:cubicBezTo>
                  <a:cubicBezTo>
                    <a:pt x="4065" y="7782"/>
                    <a:pt x="4309" y="7366"/>
                    <a:pt x="4705" y="7141"/>
                  </a:cubicBezTo>
                  <a:lnTo>
                    <a:pt x="5354" y="7141"/>
                  </a:lnTo>
                  <a:lnTo>
                    <a:pt x="5354" y="8086"/>
                  </a:lnTo>
                  <a:cubicBezTo>
                    <a:pt x="5354" y="8232"/>
                    <a:pt x="5473" y="8351"/>
                    <a:pt x="5620" y="8351"/>
                  </a:cubicBezTo>
                  <a:cubicBezTo>
                    <a:pt x="5767" y="8351"/>
                    <a:pt x="5886" y="8232"/>
                    <a:pt x="5886" y="8086"/>
                  </a:cubicBezTo>
                  <a:lnTo>
                    <a:pt x="5886" y="7141"/>
                  </a:lnTo>
                  <a:lnTo>
                    <a:pt x="6598" y="7141"/>
                  </a:lnTo>
                  <a:cubicBezTo>
                    <a:pt x="6744" y="7141"/>
                    <a:pt x="6864" y="7021"/>
                    <a:pt x="6864" y="6875"/>
                  </a:cubicBezTo>
                  <a:cubicBezTo>
                    <a:pt x="6864" y="6728"/>
                    <a:pt x="6744" y="6610"/>
                    <a:pt x="6598" y="6610"/>
                  </a:cubicBezTo>
                  <a:lnTo>
                    <a:pt x="4787" y="6610"/>
                  </a:lnTo>
                  <a:cubicBezTo>
                    <a:pt x="4693" y="6428"/>
                    <a:pt x="4642" y="6228"/>
                    <a:pt x="4642" y="6020"/>
                  </a:cubicBezTo>
                  <a:cubicBezTo>
                    <a:pt x="4642" y="5321"/>
                    <a:pt x="5210" y="4753"/>
                    <a:pt x="5909" y="4753"/>
                  </a:cubicBezTo>
                  <a:cubicBezTo>
                    <a:pt x="5987" y="4753"/>
                    <a:pt x="6064" y="4761"/>
                    <a:pt x="6140" y="4775"/>
                  </a:cubicBezTo>
                  <a:lnTo>
                    <a:pt x="6140" y="5687"/>
                  </a:lnTo>
                  <a:cubicBezTo>
                    <a:pt x="6140" y="5834"/>
                    <a:pt x="6259" y="5953"/>
                    <a:pt x="6406" y="5953"/>
                  </a:cubicBezTo>
                  <a:cubicBezTo>
                    <a:pt x="6552" y="5953"/>
                    <a:pt x="6672" y="5834"/>
                    <a:pt x="6672" y="5687"/>
                  </a:cubicBezTo>
                  <a:lnTo>
                    <a:pt x="6672" y="5420"/>
                  </a:lnTo>
                  <a:lnTo>
                    <a:pt x="8108" y="5420"/>
                  </a:lnTo>
                  <a:cubicBezTo>
                    <a:pt x="8255" y="5420"/>
                    <a:pt x="8374" y="5301"/>
                    <a:pt x="8374" y="5154"/>
                  </a:cubicBezTo>
                  <a:cubicBezTo>
                    <a:pt x="8374" y="5007"/>
                    <a:pt x="8255" y="4888"/>
                    <a:pt x="8108" y="4888"/>
                  </a:cubicBezTo>
                  <a:lnTo>
                    <a:pt x="6672" y="4888"/>
                  </a:lnTo>
                  <a:lnTo>
                    <a:pt x="6672" y="4615"/>
                  </a:lnTo>
                  <a:cubicBezTo>
                    <a:pt x="6851" y="4112"/>
                    <a:pt x="7326" y="3776"/>
                    <a:pt x="7864" y="3776"/>
                  </a:cubicBezTo>
                  <a:cubicBezTo>
                    <a:pt x="8042" y="3776"/>
                    <a:pt x="8216" y="3813"/>
                    <a:pt x="8379" y="3886"/>
                  </a:cubicBezTo>
                  <a:cubicBezTo>
                    <a:pt x="8414" y="3901"/>
                    <a:pt x="8451" y="3909"/>
                    <a:pt x="8487" y="3909"/>
                  </a:cubicBezTo>
                  <a:cubicBezTo>
                    <a:pt x="8566" y="3909"/>
                    <a:pt x="8643" y="3873"/>
                    <a:pt x="8695" y="3809"/>
                  </a:cubicBezTo>
                  <a:cubicBezTo>
                    <a:pt x="8881" y="3577"/>
                    <a:pt x="9136" y="3421"/>
                    <a:pt x="9419" y="3360"/>
                  </a:cubicBezTo>
                  <a:lnTo>
                    <a:pt x="9419" y="4428"/>
                  </a:lnTo>
                  <a:cubicBezTo>
                    <a:pt x="9419" y="4575"/>
                    <a:pt x="9538" y="4694"/>
                    <a:pt x="9685" y="4694"/>
                  </a:cubicBezTo>
                  <a:cubicBezTo>
                    <a:pt x="9832" y="4694"/>
                    <a:pt x="9951" y="4575"/>
                    <a:pt x="9951" y="4428"/>
                  </a:cubicBezTo>
                  <a:lnTo>
                    <a:pt x="9951" y="3359"/>
                  </a:lnTo>
                  <a:close/>
                  <a:moveTo>
                    <a:pt x="14807" y="13965"/>
                  </a:moveTo>
                  <a:lnTo>
                    <a:pt x="14807" y="15460"/>
                  </a:lnTo>
                  <a:cubicBezTo>
                    <a:pt x="14807" y="15902"/>
                    <a:pt x="14452" y="16261"/>
                    <a:pt x="14017" y="16261"/>
                  </a:cubicBezTo>
                  <a:lnTo>
                    <a:pt x="13260" y="16261"/>
                  </a:lnTo>
                  <a:lnTo>
                    <a:pt x="13260" y="14054"/>
                  </a:lnTo>
                  <a:cubicBezTo>
                    <a:pt x="13260" y="14005"/>
                    <a:pt x="13301" y="13965"/>
                    <a:pt x="13349" y="13965"/>
                  </a:cubicBezTo>
                  <a:close/>
                  <a:moveTo>
                    <a:pt x="4487" y="1"/>
                  </a:moveTo>
                  <a:cubicBezTo>
                    <a:pt x="3961" y="1"/>
                    <a:pt x="3533" y="429"/>
                    <a:pt x="3533" y="955"/>
                  </a:cubicBezTo>
                  <a:cubicBezTo>
                    <a:pt x="3533" y="1397"/>
                    <a:pt x="3835" y="1770"/>
                    <a:pt x="4243" y="1877"/>
                  </a:cubicBezTo>
                  <a:lnTo>
                    <a:pt x="4243" y="2488"/>
                  </a:lnTo>
                  <a:cubicBezTo>
                    <a:pt x="4243" y="2733"/>
                    <a:pt x="4442" y="2932"/>
                    <a:pt x="4687" y="2932"/>
                  </a:cubicBezTo>
                  <a:lnTo>
                    <a:pt x="7220" y="2932"/>
                  </a:lnTo>
                  <a:lnTo>
                    <a:pt x="7220" y="3362"/>
                  </a:lnTo>
                  <a:cubicBezTo>
                    <a:pt x="6902" y="3483"/>
                    <a:pt x="6623" y="3694"/>
                    <a:pt x="6420" y="3969"/>
                  </a:cubicBezTo>
                  <a:lnTo>
                    <a:pt x="3331" y="3969"/>
                  </a:lnTo>
                  <a:lnTo>
                    <a:pt x="3331" y="3801"/>
                  </a:lnTo>
                  <a:cubicBezTo>
                    <a:pt x="3331" y="3595"/>
                    <a:pt x="3164" y="3428"/>
                    <a:pt x="2959" y="3428"/>
                  </a:cubicBezTo>
                  <a:lnTo>
                    <a:pt x="2090" y="3428"/>
                  </a:lnTo>
                  <a:cubicBezTo>
                    <a:pt x="1885" y="3428"/>
                    <a:pt x="1718" y="3595"/>
                    <a:pt x="1718" y="3801"/>
                  </a:cubicBezTo>
                  <a:lnTo>
                    <a:pt x="1718" y="4669"/>
                  </a:lnTo>
                  <a:cubicBezTo>
                    <a:pt x="1718" y="4875"/>
                    <a:pt x="1885" y="5041"/>
                    <a:pt x="2090" y="5041"/>
                  </a:cubicBezTo>
                  <a:lnTo>
                    <a:pt x="2959" y="5041"/>
                  </a:lnTo>
                  <a:cubicBezTo>
                    <a:pt x="3164" y="5041"/>
                    <a:pt x="3331" y="4875"/>
                    <a:pt x="3331" y="4669"/>
                  </a:cubicBezTo>
                  <a:lnTo>
                    <a:pt x="3331" y="4501"/>
                  </a:lnTo>
                  <a:lnTo>
                    <a:pt x="4948" y="4501"/>
                  </a:lnTo>
                  <a:cubicBezTo>
                    <a:pt x="4500" y="4785"/>
                    <a:pt x="4186" y="5262"/>
                    <a:pt x="4122" y="5813"/>
                  </a:cubicBezTo>
                  <a:lnTo>
                    <a:pt x="3066" y="5813"/>
                  </a:lnTo>
                  <a:cubicBezTo>
                    <a:pt x="2919" y="5813"/>
                    <a:pt x="2801" y="5932"/>
                    <a:pt x="2801" y="6079"/>
                  </a:cubicBezTo>
                  <a:cubicBezTo>
                    <a:pt x="2801" y="6226"/>
                    <a:pt x="2920" y="6345"/>
                    <a:pt x="3066" y="6345"/>
                  </a:cubicBezTo>
                  <a:lnTo>
                    <a:pt x="4140" y="6345"/>
                  </a:lnTo>
                  <a:cubicBezTo>
                    <a:pt x="4167" y="6496"/>
                    <a:pt x="4214" y="6643"/>
                    <a:pt x="4279" y="6782"/>
                  </a:cubicBezTo>
                  <a:cubicBezTo>
                    <a:pt x="3976" y="7000"/>
                    <a:pt x="3753" y="7303"/>
                    <a:pt x="3632" y="7650"/>
                  </a:cubicBezTo>
                  <a:lnTo>
                    <a:pt x="2790" y="7650"/>
                  </a:lnTo>
                  <a:lnTo>
                    <a:pt x="2790" y="7481"/>
                  </a:lnTo>
                  <a:cubicBezTo>
                    <a:pt x="2790" y="7276"/>
                    <a:pt x="2624" y="7109"/>
                    <a:pt x="2419" y="7109"/>
                  </a:cubicBezTo>
                  <a:lnTo>
                    <a:pt x="1550" y="7109"/>
                  </a:lnTo>
                  <a:cubicBezTo>
                    <a:pt x="1345" y="7109"/>
                    <a:pt x="1177" y="7276"/>
                    <a:pt x="1177" y="7481"/>
                  </a:cubicBezTo>
                  <a:lnTo>
                    <a:pt x="1177" y="8350"/>
                  </a:lnTo>
                  <a:cubicBezTo>
                    <a:pt x="1177" y="8555"/>
                    <a:pt x="1345" y="8723"/>
                    <a:pt x="1550" y="8723"/>
                  </a:cubicBezTo>
                  <a:lnTo>
                    <a:pt x="2419" y="8723"/>
                  </a:lnTo>
                  <a:cubicBezTo>
                    <a:pt x="2624" y="8723"/>
                    <a:pt x="2790" y="8555"/>
                    <a:pt x="2790" y="8350"/>
                  </a:cubicBezTo>
                  <a:lnTo>
                    <a:pt x="2790" y="8182"/>
                  </a:lnTo>
                  <a:lnTo>
                    <a:pt x="3534" y="8182"/>
                  </a:lnTo>
                  <a:cubicBezTo>
                    <a:pt x="3534" y="8201"/>
                    <a:pt x="3533" y="8222"/>
                    <a:pt x="3533" y="8241"/>
                  </a:cubicBezTo>
                  <a:cubicBezTo>
                    <a:pt x="3533" y="8778"/>
                    <a:pt x="3772" y="9282"/>
                    <a:pt x="4180" y="9622"/>
                  </a:cubicBezTo>
                  <a:cubicBezTo>
                    <a:pt x="4191" y="9647"/>
                    <a:pt x="4206" y="9669"/>
                    <a:pt x="4224" y="9689"/>
                  </a:cubicBezTo>
                  <a:cubicBezTo>
                    <a:pt x="4237" y="9793"/>
                    <a:pt x="4253" y="9895"/>
                    <a:pt x="4272" y="9997"/>
                  </a:cubicBezTo>
                  <a:lnTo>
                    <a:pt x="1872" y="9997"/>
                  </a:lnTo>
                  <a:cubicBezTo>
                    <a:pt x="1757" y="9600"/>
                    <a:pt x="1389" y="9309"/>
                    <a:pt x="955" y="9309"/>
                  </a:cubicBezTo>
                  <a:cubicBezTo>
                    <a:pt x="429" y="9309"/>
                    <a:pt x="1" y="9737"/>
                    <a:pt x="1" y="10263"/>
                  </a:cubicBezTo>
                  <a:cubicBezTo>
                    <a:pt x="1" y="10790"/>
                    <a:pt x="429" y="11218"/>
                    <a:pt x="955" y="11218"/>
                  </a:cubicBezTo>
                  <a:cubicBezTo>
                    <a:pt x="1389" y="11218"/>
                    <a:pt x="1757" y="10926"/>
                    <a:pt x="1872" y="10529"/>
                  </a:cubicBezTo>
                  <a:lnTo>
                    <a:pt x="4400" y="10529"/>
                  </a:lnTo>
                  <a:cubicBezTo>
                    <a:pt x="4421" y="10599"/>
                    <a:pt x="4444" y="10668"/>
                    <a:pt x="4467" y="10737"/>
                  </a:cubicBezTo>
                  <a:cubicBezTo>
                    <a:pt x="4216" y="11061"/>
                    <a:pt x="4066" y="11466"/>
                    <a:pt x="4066" y="11907"/>
                  </a:cubicBezTo>
                  <a:cubicBezTo>
                    <a:pt x="4066" y="12956"/>
                    <a:pt x="4917" y="13810"/>
                    <a:pt x="5964" y="13816"/>
                  </a:cubicBezTo>
                  <a:cubicBezTo>
                    <a:pt x="6040" y="13871"/>
                    <a:pt x="6117" y="13924"/>
                    <a:pt x="6195" y="13976"/>
                  </a:cubicBezTo>
                  <a:cubicBezTo>
                    <a:pt x="6533" y="14194"/>
                    <a:pt x="6891" y="14377"/>
                    <a:pt x="7264" y="14523"/>
                  </a:cubicBezTo>
                  <a:lnTo>
                    <a:pt x="7264" y="17708"/>
                  </a:lnTo>
                  <a:cubicBezTo>
                    <a:pt x="7264" y="17952"/>
                    <a:pt x="7463" y="18150"/>
                    <a:pt x="7708" y="18150"/>
                  </a:cubicBezTo>
                  <a:lnTo>
                    <a:pt x="9765" y="18150"/>
                  </a:lnTo>
                  <a:cubicBezTo>
                    <a:pt x="9913" y="18150"/>
                    <a:pt x="10031" y="18031"/>
                    <a:pt x="10031" y="17884"/>
                  </a:cubicBezTo>
                  <a:cubicBezTo>
                    <a:pt x="10031" y="17738"/>
                    <a:pt x="9912" y="17618"/>
                    <a:pt x="9765" y="17618"/>
                  </a:cubicBezTo>
                  <a:lnTo>
                    <a:pt x="7796" y="17618"/>
                  </a:lnTo>
                  <a:lnTo>
                    <a:pt x="7796" y="14701"/>
                  </a:lnTo>
                  <a:cubicBezTo>
                    <a:pt x="8130" y="14796"/>
                    <a:pt x="8472" y="14862"/>
                    <a:pt x="8819" y="14897"/>
                  </a:cubicBezTo>
                  <a:lnTo>
                    <a:pt x="8819" y="15461"/>
                  </a:lnTo>
                  <a:cubicBezTo>
                    <a:pt x="8819" y="16195"/>
                    <a:pt x="9417" y="16793"/>
                    <a:pt x="10151" y="16793"/>
                  </a:cubicBezTo>
                  <a:lnTo>
                    <a:pt x="12195" y="16793"/>
                  </a:lnTo>
                  <a:lnTo>
                    <a:pt x="12195" y="17618"/>
                  </a:lnTo>
                  <a:lnTo>
                    <a:pt x="11609" y="17618"/>
                  </a:lnTo>
                  <a:cubicBezTo>
                    <a:pt x="11462" y="17618"/>
                    <a:pt x="11343" y="17738"/>
                    <a:pt x="11343" y="17884"/>
                  </a:cubicBezTo>
                  <a:cubicBezTo>
                    <a:pt x="11343" y="18031"/>
                    <a:pt x="11462" y="18150"/>
                    <a:pt x="11609" y="18150"/>
                  </a:cubicBezTo>
                  <a:lnTo>
                    <a:pt x="12285" y="18150"/>
                  </a:lnTo>
                  <a:cubicBezTo>
                    <a:pt x="12529" y="18150"/>
                    <a:pt x="12727" y="17951"/>
                    <a:pt x="12727" y="17708"/>
                  </a:cubicBezTo>
                  <a:lnTo>
                    <a:pt x="12727" y="16793"/>
                  </a:lnTo>
                  <a:lnTo>
                    <a:pt x="14017" y="16793"/>
                  </a:lnTo>
                  <a:cubicBezTo>
                    <a:pt x="14745" y="16793"/>
                    <a:pt x="15338" y="16195"/>
                    <a:pt x="15338" y="15461"/>
                  </a:cubicBezTo>
                  <a:lnTo>
                    <a:pt x="15338" y="13068"/>
                  </a:lnTo>
                  <a:lnTo>
                    <a:pt x="15948" y="13068"/>
                  </a:lnTo>
                  <a:cubicBezTo>
                    <a:pt x="16232" y="13068"/>
                    <a:pt x="16462" y="12954"/>
                    <a:pt x="16579" y="12754"/>
                  </a:cubicBezTo>
                  <a:cubicBezTo>
                    <a:pt x="16696" y="12555"/>
                    <a:pt x="16682" y="12298"/>
                    <a:pt x="16543" y="12050"/>
                  </a:cubicBezTo>
                  <a:lnTo>
                    <a:pt x="15338" y="9916"/>
                  </a:lnTo>
                  <a:lnTo>
                    <a:pt x="15338" y="8661"/>
                  </a:lnTo>
                  <a:cubicBezTo>
                    <a:pt x="15338" y="8651"/>
                    <a:pt x="15338" y="8642"/>
                    <a:pt x="15337" y="8632"/>
                  </a:cubicBezTo>
                  <a:cubicBezTo>
                    <a:pt x="15276" y="7614"/>
                    <a:pt x="14950" y="6624"/>
                    <a:pt x="14395" y="5770"/>
                  </a:cubicBezTo>
                  <a:cubicBezTo>
                    <a:pt x="13886" y="4986"/>
                    <a:pt x="13190" y="4326"/>
                    <a:pt x="12382" y="3859"/>
                  </a:cubicBezTo>
                  <a:cubicBezTo>
                    <a:pt x="12308" y="3816"/>
                    <a:pt x="12223" y="3793"/>
                    <a:pt x="12138" y="3793"/>
                  </a:cubicBezTo>
                  <a:cubicBezTo>
                    <a:pt x="12008" y="3793"/>
                    <a:pt x="11885" y="3844"/>
                    <a:pt x="11793" y="3936"/>
                  </a:cubicBezTo>
                  <a:lnTo>
                    <a:pt x="11666" y="4062"/>
                  </a:lnTo>
                  <a:cubicBezTo>
                    <a:pt x="11566" y="4019"/>
                    <a:pt x="11463" y="3979"/>
                    <a:pt x="11361" y="3942"/>
                  </a:cubicBezTo>
                  <a:cubicBezTo>
                    <a:pt x="11093" y="3253"/>
                    <a:pt x="10437" y="2799"/>
                    <a:pt x="9685" y="2799"/>
                  </a:cubicBezTo>
                  <a:cubicBezTo>
                    <a:pt x="9201" y="2799"/>
                    <a:pt x="8748" y="2990"/>
                    <a:pt x="8411" y="3329"/>
                  </a:cubicBezTo>
                  <a:cubicBezTo>
                    <a:pt x="8235" y="3273"/>
                    <a:pt x="8051" y="3244"/>
                    <a:pt x="7864" y="3244"/>
                  </a:cubicBezTo>
                  <a:cubicBezTo>
                    <a:pt x="7827" y="3244"/>
                    <a:pt x="7789" y="3245"/>
                    <a:pt x="7752" y="3247"/>
                  </a:cubicBezTo>
                  <a:lnTo>
                    <a:pt x="7752" y="2843"/>
                  </a:lnTo>
                  <a:cubicBezTo>
                    <a:pt x="7752" y="2598"/>
                    <a:pt x="7554" y="2400"/>
                    <a:pt x="7309" y="2400"/>
                  </a:cubicBezTo>
                  <a:lnTo>
                    <a:pt x="4775" y="2400"/>
                  </a:lnTo>
                  <a:lnTo>
                    <a:pt x="4775" y="1865"/>
                  </a:lnTo>
                  <a:cubicBezTo>
                    <a:pt x="5161" y="1743"/>
                    <a:pt x="5441" y="1382"/>
                    <a:pt x="5441" y="955"/>
                  </a:cubicBezTo>
                  <a:cubicBezTo>
                    <a:pt x="5441" y="429"/>
                    <a:pt x="5013" y="1"/>
                    <a:pt x="44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2083584" y="3504447"/>
              <a:ext cx="70381" cy="70348"/>
            </a:xfrm>
            <a:custGeom>
              <a:rect b="b" l="l" r="r" t="t"/>
              <a:pathLst>
                <a:path extrusionOk="0" h="2121" w="2122">
                  <a:moveTo>
                    <a:pt x="1060" y="532"/>
                  </a:moveTo>
                  <a:cubicBezTo>
                    <a:pt x="1352" y="532"/>
                    <a:pt x="1589" y="769"/>
                    <a:pt x="1589" y="1061"/>
                  </a:cubicBezTo>
                  <a:cubicBezTo>
                    <a:pt x="1589" y="1352"/>
                    <a:pt x="1352" y="1588"/>
                    <a:pt x="1060" y="1588"/>
                  </a:cubicBezTo>
                  <a:cubicBezTo>
                    <a:pt x="770" y="1588"/>
                    <a:pt x="533" y="1352"/>
                    <a:pt x="533" y="1061"/>
                  </a:cubicBezTo>
                  <a:cubicBezTo>
                    <a:pt x="533" y="769"/>
                    <a:pt x="770" y="532"/>
                    <a:pt x="1060" y="532"/>
                  </a:cubicBezTo>
                  <a:close/>
                  <a:moveTo>
                    <a:pt x="1060" y="0"/>
                  </a:moveTo>
                  <a:cubicBezTo>
                    <a:pt x="476" y="0"/>
                    <a:pt x="1" y="475"/>
                    <a:pt x="1" y="1061"/>
                  </a:cubicBezTo>
                  <a:cubicBezTo>
                    <a:pt x="1" y="1645"/>
                    <a:pt x="476" y="2120"/>
                    <a:pt x="1060" y="2120"/>
                  </a:cubicBezTo>
                  <a:cubicBezTo>
                    <a:pt x="1646" y="2120"/>
                    <a:pt x="2121" y="1645"/>
                    <a:pt x="2121" y="1061"/>
                  </a:cubicBezTo>
                  <a:cubicBezTo>
                    <a:pt x="2121" y="475"/>
                    <a:pt x="1646" y="0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1888890" y="3314662"/>
              <a:ext cx="83449" cy="63350"/>
            </a:xfrm>
            <a:custGeom>
              <a:rect b="b" l="l" r="r" t="t"/>
              <a:pathLst>
                <a:path extrusionOk="0" h="1910" w="2516">
                  <a:moveTo>
                    <a:pt x="955" y="532"/>
                  </a:moveTo>
                  <a:cubicBezTo>
                    <a:pt x="1189" y="532"/>
                    <a:pt x="1378" y="722"/>
                    <a:pt x="1378" y="955"/>
                  </a:cubicBezTo>
                  <a:cubicBezTo>
                    <a:pt x="1378" y="1188"/>
                    <a:pt x="1189" y="1378"/>
                    <a:pt x="955" y="1378"/>
                  </a:cubicBezTo>
                  <a:cubicBezTo>
                    <a:pt x="722" y="1378"/>
                    <a:pt x="533" y="1188"/>
                    <a:pt x="533" y="955"/>
                  </a:cubicBezTo>
                  <a:cubicBezTo>
                    <a:pt x="533" y="722"/>
                    <a:pt x="722" y="532"/>
                    <a:pt x="955" y="532"/>
                  </a:cubicBezTo>
                  <a:close/>
                  <a:moveTo>
                    <a:pt x="955" y="0"/>
                  </a:moveTo>
                  <a:cubicBezTo>
                    <a:pt x="429" y="0"/>
                    <a:pt x="1" y="428"/>
                    <a:pt x="1" y="955"/>
                  </a:cubicBezTo>
                  <a:cubicBezTo>
                    <a:pt x="1" y="1482"/>
                    <a:pt x="429" y="1910"/>
                    <a:pt x="955" y="1910"/>
                  </a:cubicBezTo>
                  <a:cubicBezTo>
                    <a:pt x="1389" y="1910"/>
                    <a:pt x="1757" y="1618"/>
                    <a:pt x="1872" y="1221"/>
                  </a:cubicBezTo>
                  <a:lnTo>
                    <a:pt x="2249" y="1221"/>
                  </a:lnTo>
                  <a:cubicBezTo>
                    <a:pt x="2395" y="1221"/>
                    <a:pt x="2514" y="1102"/>
                    <a:pt x="2514" y="955"/>
                  </a:cubicBezTo>
                  <a:cubicBezTo>
                    <a:pt x="2515" y="808"/>
                    <a:pt x="2396" y="689"/>
                    <a:pt x="2249" y="689"/>
                  </a:cubicBezTo>
                  <a:lnTo>
                    <a:pt x="1872" y="689"/>
                  </a:lnTo>
                  <a:cubicBezTo>
                    <a:pt x="1757" y="292"/>
                    <a:pt x="1389" y="0"/>
                    <a:pt x="9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293368" y="3432705"/>
              <a:ext cx="100896" cy="53035"/>
            </a:xfrm>
            <a:custGeom>
              <a:rect b="b" l="l" r="r" t="t"/>
              <a:pathLst>
                <a:path extrusionOk="0" h="1599" w="3042">
                  <a:moveTo>
                    <a:pt x="2511" y="532"/>
                  </a:moveTo>
                  <a:lnTo>
                    <a:pt x="2511" y="1067"/>
                  </a:lnTo>
                  <a:lnTo>
                    <a:pt x="531" y="1067"/>
                  </a:lnTo>
                  <a:lnTo>
                    <a:pt x="531" y="532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55"/>
                  </a:lnTo>
                  <a:cubicBezTo>
                    <a:pt x="1" y="1399"/>
                    <a:pt x="199" y="1598"/>
                    <a:pt x="443" y="1598"/>
                  </a:cubicBezTo>
                  <a:lnTo>
                    <a:pt x="2599" y="1598"/>
                  </a:lnTo>
                  <a:cubicBezTo>
                    <a:pt x="2844" y="1598"/>
                    <a:pt x="3042" y="1399"/>
                    <a:pt x="3042" y="1155"/>
                  </a:cubicBezTo>
                  <a:lnTo>
                    <a:pt x="3042" y="443"/>
                  </a:lnTo>
                  <a:cubicBezTo>
                    <a:pt x="3042" y="199"/>
                    <a:pt x="2844" y="1"/>
                    <a:pt x="25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3" name="Google Shape;583;p3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584" name="Google Shape;584;p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6" name="Google Shape;586;p3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587" name="Google Shape;587;p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3"/>
          <p:cNvGrpSpPr/>
          <p:nvPr/>
        </p:nvGrpSpPr>
        <p:grpSpPr>
          <a:xfrm>
            <a:off x="938975" y="1391963"/>
            <a:ext cx="76825" cy="76800"/>
            <a:chOff x="3104875" y="1099400"/>
            <a:chExt cx="76825" cy="76800"/>
          </a:xfrm>
        </p:grpSpPr>
        <p:sp>
          <p:nvSpPr>
            <p:cNvPr id="590" name="Google Shape;590;p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2" name="Google Shape;592;p3"/>
          <p:cNvSpPr/>
          <p:nvPr/>
        </p:nvSpPr>
        <p:spPr>
          <a:xfrm rot="5400000">
            <a:off x="7296272" y="1679966"/>
            <a:ext cx="956100" cy="8286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733C9B">
              <a:alpha val="32941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"/>
          <p:cNvSpPr txBox="1"/>
          <p:nvPr/>
        </p:nvSpPr>
        <p:spPr>
          <a:xfrm>
            <a:off x="6726722" y="2789374"/>
            <a:ext cx="20952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A*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</a:pPr>
            <a:r>
              <a:rPr b="0" i="0" lang="en-GB" sz="21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(ENEMY AI)</a:t>
            </a:r>
            <a:endParaRPr/>
          </a:p>
        </p:txBody>
      </p:sp>
      <p:grpSp>
        <p:nvGrpSpPr>
          <p:cNvPr id="594" name="Google Shape;594;p3"/>
          <p:cNvGrpSpPr/>
          <p:nvPr/>
        </p:nvGrpSpPr>
        <p:grpSpPr>
          <a:xfrm>
            <a:off x="7579984" y="1826025"/>
            <a:ext cx="426501" cy="536674"/>
            <a:chOff x="2636386" y="3145176"/>
            <a:chExt cx="478408" cy="601990"/>
          </a:xfrm>
        </p:grpSpPr>
        <p:sp>
          <p:nvSpPr>
            <p:cNvPr id="595" name="Google Shape;595;p3"/>
            <p:cNvSpPr/>
            <p:nvPr/>
          </p:nvSpPr>
          <p:spPr>
            <a:xfrm>
              <a:off x="2849653" y="3556785"/>
              <a:ext cx="51874" cy="17678"/>
            </a:xfrm>
            <a:custGeom>
              <a:rect b="b" l="l" r="r" t="t"/>
              <a:pathLst>
                <a:path extrusionOk="0" h="533" w="1564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895093" y="3384513"/>
              <a:ext cx="120232" cy="79171"/>
            </a:xfrm>
            <a:custGeom>
              <a:rect b="b" l="l" r="r" t="t"/>
              <a:pathLst>
                <a:path extrusionOk="0" h="2387" w="3625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893335" y="3344745"/>
              <a:ext cx="115821" cy="29121"/>
            </a:xfrm>
            <a:custGeom>
              <a:rect b="b" l="l" r="r" t="t"/>
              <a:pathLst>
                <a:path extrusionOk="0" h="878" w="3492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730250" y="3349223"/>
              <a:ext cx="114163" cy="114096"/>
            </a:xfrm>
            <a:custGeom>
              <a:rect b="b" l="l" r="r" t="t"/>
              <a:pathLst>
                <a:path extrusionOk="0" h="3440" w="3442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636386" y="3145176"/>
              <a:ext cx="478408" cy="601990"/>
            </a:xfrm>
            <a:custGeom>
              <a:rect b="b" l="l" r="r" t="t"/>
              <a:pathLst>
                <a:path extrusionOk="0" h="18150" w="14424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PROGRAMMING &amp; AUDIO</a:t>
            </a:r>
            <a:endParaRPr/>
          </a:p>
        </p:txBody>
      </p:sp>
      <p:sp>
        <p:nvSpPr>
          <p:cNvPr id="605" name="Google Shape;605;p5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/>
              <a:t>Consisted of a number of third-party components.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-"/>
            </a:pPr>
            <a:r>
              <a:rPr lang="en-GB"/>
              <a:t>Sfxr—custom sound effects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-"/>
            </a:pPr>
            <a:r>
              <a:rPr lang="en-GB"/>
              <a:t>Bandlab—custom background tunes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-"/>
            </a:pPr>
            <a:r>
              <a:rPr lang="en-GB"/>
              <a:t>Youtube—one-off music asset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Char char="-"/>
            </a:pPr>
            <a:r>
              <a:rPr lang="en-GB"/>
              <a:t>A* Package Imported Directly to be used within Unity.</a:t>
            </a:r>
            <a:endParaRPr/>
          </a:p>
          <a:p>
            <a:pPr indent="-2222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grpSp>
        <p:nvGrpSpPr>
          <p:cNvPr id="606" name="Google Shape;606;p5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607" name="Google Shape;607;p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5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610" name="Google Shape;610;p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" name="Google Shape;612;p5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613" name="Google Shape;613;p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5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Qr code&#10;&#10;Description automatically generated" id="615" name="Google Shape;615;p5"/>
          <p:cNvPicPr preferRelativeResize="0"/>
          <p:nvPr/>
        </p:nvPicPr>
        <p:blipFill rotWithShape="1">
          <a:blip r:embed="rId3">
            <a:alphaModFix/>
          </a:blip>
          <a:srcRect b="9825" l="0" r="48249" t="0"/>
          <a:stretch/>
        </p:blipFill>
        <p:spPr>
          <a:xfrm>
            <a:off x="5105400" y="1382555"/>
            <a:ext cx="3154680" cy="274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GB"/>
              <a:t>GAME THEME – MENTAL HEALTH</a:t>
            </a:r>
            <a:endParaRPr/>
          </a:p>
        </p:txBody>
      </p:sp>
      <p:sp>
        <p:nvSpPr>
          <p:cNvPr id="621" name="Google Shape;621;p7"/>
          <p:cNvSpPr txBox="1"/>
          <p:nvPr>
            <p:ph idx="1" type="body"/>
          </p:nvPr>
        </p:nvSpPr>
        <p:spPr>
          <a:xfrm>
            <a:off x="720000" y="1215750"/>
            <a:ext cx="3975900" cy="35452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</a:pPr>
            <a:r>
              <a:rPr lang="en-GB"/>
              <a:t>Revolving around mental fatigue.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</a:pPr>
            <a:r>
              <a:rPr lang="en-GB"/>
              <a:t>The ‘Monster’ portrays a </a:t>
            </a:r>
            <a:r>
              <a:rPr lang="en-GB"/>
              <a:t>judgmental</a:t>
            </a:r>
            <a:r>
              <a:rPr lang="en-GB"/>
              <a:t> eye (society, social media).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</a:pPr>
            <a:r>
              <a:rPr lang="en-GB"/>
              <a:t>The user must avoid the eye while keeping a close eye on their mental health and finding the balance between avoiding the eye and reaching the relaxation points to replenish their mental health and progress to the next level.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Screen starts to blur-signaling </a:t>
            </a:r>
            <a:r>
              <a:rPr lang="en-GB"/>
              <a:t>exhaustion</a:t>
            </a:r>
            <a:r>
              <a:rPr lang="en-GB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None/>
            </a:pPr>
            <a:r>
              <a:t/>
            </a:r>
            <a:endParaRPr/>
          </a:p>
        </p:txBody>
      </p:sp>
      <p:pic>
        <p:nvPicPr>
          <p:cNvPr descr="A picture containing icon&#10;&#10;Description automatically generated" id="622" name="Google Shape;622;p7"/>
          <p:cNvPicPr preferRelativeResize="0"/>
          <p:nvPr/>
        </p:nvPicPr>
        <p:blipFill rotWithShape="1">
          <a:blip r:embed="rId3">
            <a:alphaModFix/>
          </a:blip>
          <a:srcRect b="0" l="0" r="51660" t="0"/>
          <a:stretch/>
        </p:blipFill>
        <p:spPr>
          <a:xfrm>
            <a:off x="4958861" y="1051908"/>
            <a:ext cx="3681046" cy="380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a49f137f01_1_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</a:t>
            </a:r>
            <a:endParaRPr/>
          </a:p>
        </p:txBody>
      </p:sp>
      <p:sp>
        <p:nvSpPr>
          <p:cNvPr id="628" name="Google Shape;628;g1a49f137f01_1_0"/>
          <p:cNvSpPr txBox="1"/>
          <p:nvPr>
            <p:ph idx="1" type="body"/>
          </p:nvPr>
        </p:nvSpPr>
        <p:spPr>
          <a:xfrm>
            <a:off x="1388300" y="1278400"/>
            <a:ext cx="3736800" cy="21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Background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Clouds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Tiles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Character sprites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Eye Monster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Collectables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Relaxation Spots/Icons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Task Icon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Mental Health Bar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Hazards/Obstacles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Pop Up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g1a49f137f0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636" y="1378925"/>
            <a:ext cx="1936961" cy="19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1a49f137f0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794" y="3422128"/>
            <a:ext cx="729621" cy="6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1a49f137f01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4065" y="3468567"/>
            <a:ext cx="729621" cy="6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1a49f137f01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9522" y="3321342"/>
            <a:ext cx="943548" cy="889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1a49f137f01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72662" y="3307280"/>
            <a:ext cx="973407" cy="91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1a49f137f01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10075" y="3897400"/>
            <a:ext cx="3000300" cy="8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1a49f137f01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70808" y="4224454"/>
            <a:ext cx="596418" cy="56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1a49f137f01_1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56082" y="4190250"/>
            <a:ext cx="669018" cy="63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1a49f137f01_1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02921" y="4161700"/>
            <a:ext cx="2188807" cy="6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"/>
          <p:cNvSpPr txBox="1"/>
          <p:nvPr/>
        </p:nvSpPr>
        <p:spPr>
          <a:xfrm>
            <a:off x="769265" y="1292190"/>
            <a:ext cx="7422590" cy="8530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5200" u="none" cap="none" strike="noStrike">
                <a:solidFill>
                  <a:schemeClr val="dk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~ THANK YOU ~</a:t>
            </a:r>
            <a:endParaRPr b="0" i="0" sz="5200" u="none" cap="none" strike="noStrike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643" name="Google Shape;643;p8"/>
          <p:cNvSpPr txBox="1"/>
          <p:nvPr/>
        </p:nvSpPr>
        <p:spPr>
          <a:xfrm>
            <a:off x="1668780" y="2465070"/>
            <a:ext cx="246888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ARTWORK AND DESIGN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Dorianne Attard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Xeni Kitzoglou</a:t>
            </a:r>
            <a:endParaRPr b="0" i="0" sz="14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44" name="Google Shape;644;p8"/>
          <p:cNvSpPr txBox="1"/>
          <p:nvPr/>
        </p:nvSpPr>
        <p:spPr>
          <a:xfrm>
            <a:off x="4937760" y="2465070"/>
            <a:ext cx="29946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GAME DEVELOPMENT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Andrea Avona</a:t>
            </a:r>
            <a:endParaRPr b="0" i="0" sz="14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Anthony Mifsud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Gabriel Borg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Jan Lawrence Formosa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Jonathan Polidano</a:t>
            </a:r>
            <a:endParaRPr b="0" i="0" sz="14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b="0" i="0" lang="en-GB" sz="1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Matthias Bartolo</a:t>
            </a:r>
            <a:endParaRPr b="0" i="0" sz="14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Anthony Mifsud</dc:creator>
</cp:coreProperties>
</file>